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6" r:id="rId3"/>
    <p:sldId id="408" r:id="rId4"/>
    <p:sldId id="391" r:id="rId5"/>
    <p:sldId id="383" r:id="rId6"/>
    <p:sldId id="381" r:id="rId7"/>
    <p:sldId id="406" r:id="rId8"/>
    <p:sldId id="419" r:id="rId9"/>
    <p:sldId id="417" r:id="rId10"/>
    <p:sldId id="415" r:id="rId11"/>
    <p:sldId id="414" r:id="rId12"/>
    <p:sldId id="420" r:id="rId13"/>
    <p:sldId id="375" r:id="rId14"/>
    <p:sldId id="395" r:id="rId15"/>
    <p:sldId id="416" r:id="rId16"/>
    <p:sldId id="409" r:id="rId17"/>
    <p:sldId id="421" r:id="rId18"/>
    <p:sldId id="412" r:id="rId19"/>
    <p:sldId id="413" r:id="rId20"/>
    <p:sldId id="410" r:id="rId21"/>
    <p:sldId id="339" r:id="rId2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5E43629-96FF-498C-A4E5-1D8B76A2C173}">
          <p14:sldIdLst>
            <p14:sldId id="256"/>
            <p14:sldId id="326"/>
            <p14:sldId id="408"/>
            <p14:sldId id="391"/>
            <p14:sldId id="383"/>
            <p14:sldId id="381"/>
            <p14:sldId id="406"/>
            <p14:sldId id="419"/>
            <p14:sldId id="417"/>
            <p14:sldId id="415"/>
          </p14:sldIdLst>
        </p14:section>
        <p14:section name="Section sans titre" id="{972382AC-430C-4828-8B00-39AF733DB850}">
          <p14:sldIdLst>
            <p14:sldId id="414"/>
            <p14:sldId id="420"/>
            <p14:sldId id="375"/>
            <p14:sldId id="395"/>
            <p14:sldId id="416"/>
            <p14:sldId id="409"/>
            <p14:sldId id="421"/>
            <p14:sldId id="412"/>
            <p14:sldId id="413"/>
            <p14:sldId id="410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érie Bailly" initials="" lastIdx="4" clrIdx="0"/>
  <p:cmAuthor id="2" name="Florence GAUTHIER" initials="FG" lastIdx="1" clrIdx="1">
    <p:extLst>
      <p:ext uri="{19B8F6BF-5375-455C-9EA6-DF929625EA0E}">
        <p15:presenceInfo xmlns:p15="http://schemas.microsoft.com/office/powerpoint/2012/main" userId="S-1-5-21-203572321-1051088668-879972363-8821" providerId="AD"/>
      </p:ext>
    </p:extLst>
  </p:cmAuthor>
  <p:cmAuthor id="3" name="Naima GHOUAS" initials="NG" lastIdx="6" clrIdx="2">
    <p:extLst>
      <p:ext uri="{19B8F6BF-5375-455C-9EA6-DF929625EA0E}">
        <p15:presenceInfo xmlns:p15="http://schemas.microsoft.com/office/powerpoint/2012/main" userId="S::nghouas@sifurep.com::3b7e5706-1707-439a-8921-1bb4739a988c" providerId="AD"/>
      </p:ext>
    </p:extLst>
  </p:cmAuthor>
  <p:cmAuthor id="4" name="Michel FRANGE" initials="MF" lastIdx="8" clrIdx="3">
    <p:extLst>
      <p:ext uri="{19B8F6BF-5375-455C-9EA6-DF929625EA0E}">
        <p15:presenceInfo xmlns:p15="http://schemas.microsoft.com/office/powerpoint/2012/main" userId="S::mfrange@sifurep.com::233d8987-d551-4e2d-8ead-a6c877c1e2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A02"/>
    <a:srgbClr val="3B878D"/>
    <a:srgbClr val="357A7F"/>
    <a:srgbClr val="9494DC"/>
    <a:srgbClr val="BEE1E4"/>
    <a:srgbClr val="FF9F9F"/>
    <a:srgbClr val="663300"/>
    <a:srgbClr val="99FF99"/>
    <a:srgbClr val="003366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7" autoAdjust="0"/>
    <p:restoredTop sz="94579" autoAdjust="0"/>
  </p:normalViewPr>
  <p:slideViewPr>
    <p:cSldViewPr>
      <p:cViewPr varScale="1">
        <p:scale>
          <a:sx n="62" d="100"/>
          <a:sy n="62" d="100"/>
        </p:scale>
        <p:origin x="9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D0A22-180C-466F-961E-397D2FADB273}" type="doc">
      <dgm:prSet loTypeId="urn:microsoft.com/office/officeart/2005/8/layout/hProcess7" loCatId="list" qsTypeId="urn:microsoft.com/office/officeart/2005/8/quickstyle/3d7" qsCatId="3D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4C496EE6-DD01-475B-B94E-DD3593190069}">
      <dgm:prSet phldrT="[Texte]"/>
      <dgm:spPr/>
      <dgm:t>
        <a:bodyPr/>
        <a:lstStyle/>
        <a:p>
          <a:endParaRPr lang="fr-FR" b="1" u="sng" dirty="0">
            <a:solidFill>
              <a:schemeClr val="accent1">
                <a:lumMod val="50000"/>
              </a:schemeClr>
            </a:solidFill>
          </a:endParaRPr>
        </a:p>
      </dgm:t>
    </dgm:pt>
    <dgm:pt modelId="{A4BBD301-DA59-418C-B024-A439AF2F3E53}" type="parTrans" cxnId="{ED05027A-6ED9-4F3F-A80B-B2620E45E7A9}">
      <dgm:prSet/>
      <dgm:spPr/>
      <dgm:t>
        <a:bodyPr/>
        <a:lstStyle/>
        <a:p>
          <a:endParaRPr lang="fr-FR"/>
        </a:p>
      </dgm:t>
    </dgm:pt>
    <dgm:pt modelId="{BB9BED37-AA71-4D1A-9521-AD17D06F0714}" type="sibTrans" cxnId="{ED05027A-6ED9-4F3F-A80B-B2620E45E7A9}">
      <dgm:prSet/>
      <dgm:spPr/>
      <dgm:t>
        <a:bodyPr/>
        <a:lstStyle/>
        <a:p>
          <a:endParaRPr lang="fr-FR"/>
        </a:p>
      </dgm:t>
    </dgm:pt>
    <dgm:pt modelId="{0D23711D-4CFA-4355-836D-908BF7E6CF37}">
      <dgm:prSet custT="1"/>
      <dgm:spPr/>
      <dgm:t>
        <a:bodyPr/>
        <a:lstStyle/>
        <a:p>
          <a:pPr algn="l"/>
          <a:r>
            <a:rPr lang="fr-FR" sz="1800" b="1" i="0" u="none" dirty="0">
              <a:solidFill>
                <a:srgbClr val="663300"/>
              </a:solidFill>
            </a:rPr>
            <a:t>4. </a:t>
          </a:r>
          <a:r>
            <a:rPr lang="fr-FR" sz="1800" b="1" i="0" u="none" dirty="0">
              <a:solidFill>
                <a:schemeClr val="accent6">
                  <a:lumMod val="60000"/>
                  <a:lumOff val="40000"/>
                </a:schemeClr>
              </a:solidFill>
            </a:rPr>
            <a:t>CEREMONIE, INHUMATION </a:t>
          </a:r>
          <a:r>
            <a:rPr lang="fr-FR" sz="1800" b="1" i="0" u="none" dirty="0">
              <a:solidFill>
                <a:srgbClr val="663300"/>
              </a:solidFill>
            </a:rPr>
            <a:t>ou </a:t>
          </a:r>
          <a:r>
            <a:rPr lang="fr-FR" sz="1800" b="1" i="0" u="none" dirty="0">
              <a:solidFill>
                <a:schemeClr val="accent6">
                  <a:lumMod val="60000"/>
                  <a:lumOff val="40000"/>
                </a:schemeClr>
              </a:solidFill>
            </a:rPr>
            <a:t>CREMATION</a:t>
          </a:r>
          <a:r>
            <a:rPr lang="fr-FR" sz="1800" b="1" i="0" u="none" dirty="0">
              <a:solidFill>
                <a:srgbClr val="663300"/>
              </a:solidFill>
            </a:rPr>
            <a:t> se déroulent sur le territoire du SIFUREP</a:t>
          </a:r>
          <a:endParaRPr lang="fr-FR" sz="1800" b="1" dirty="0">
            <a:solidFill>
              <a:srgbClr val="663300"/>
            </a:solidFill>
          </a:endParaRPr>
        </a:p>
      </dgm:t>
    </dgm:pt>
    <dgm:pt modelId="{0BED00E3-798A-4AC8-8E14-B6E786E81E06}" type="parTrans" cxnId="{54331360-2A15-4203-85E3-3F6C9BA3663E}">
      <dgm:prSet/>
      <dgm:spPr/>
      <dgm:t>
        <a:bodyPr/>
        <a:lstStyle/>
        <a:p>
          <a:endParaRPr lang="fr-FR"/>
        </a:p>
      </dgm:t>
    </dgm:pt>
    <dgm:pt modelId="{C4431E0B-0243-4E8B-838A-7B08168BAD52}" type="sibTrans" cxnId="{54331360-2A15-4203-85E3-3F6C9BA3663E}">
      <dgm:prSet/>
      <dgm:spPr/>
      <dgm:t>
        <a:bodyPr/>
        <a:lstStyle/>
        <a:p>
          <a:endParaRPr lang="fr-FR"/>
        </a:p>
      </dgm:t>
    </dgm:pt>
    <dgm:pt modelId="{409F4076-2E45-4877-9CA9-EB8A7F4AE61A}">
      <dgm:prSet phldrT="[Texte]" custT="1"/>
      <dgm:spPr/>
      <dgm:t>
        <a:bodyPr/>
        <a:lstStyle/>
        <a:p>
          <a:pPr algn="l"/>
          <a:r>
            <a:rPr lang="fr-FR" sz="1800" b="1" i="0" u="none" dirty="0">
              <a:solidFill>
                <a:srgbClr val="663300"/>
              </a:solidFill>
            </a:rPr>
            <a:t>2. </a:t>
          </a:r>
          <a:r>
            <a:rPr lang="fr-FR" sz="1800" b="1" i="0" u="none" dirty="0">
              <a:solidFill>
                <a:schemeClr val="accent6">
                  <a:lumMod val="60000"/>
                  <a:lumOff val="40000"/>
                </a:schemeClr>
              </a:solidFill>
            </a:rPr>
            <a:t>DECES</a:t>
          </a:r>
          <a:r>
            <a:rPr lang="fr-FR" sz="1800" b="1" i="0" u="none" dirty="0">
              <a:solidFill>
                <a:srgbClr val="663300"/>
              </a:solidFill>
            </a:rPr>
            <a:t> sur le territoire d’une commune SIFUREP ou sur celui de la VILLE de PARIS </a:t>
          </a:r>
          <a:r>
            <a:rPr lang="fr-FR" sz="1800" b="1" i="0" u="none" dirty="0">
              <a:solidFill>
                <a:schemeClr val="accent1">
                  <a:lumMod val="50000"/>
                </a:schemeClr>
              </a:solidFill>
            </a:rPr>
            <a:t>ou dans une ville située en Ile de France à 10 km maximum d’une ville adhérente</a:t>
          </a:r>
          <a:endParaRPr lang="fr-FR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D2528918-F823-4DDE-9B10-81E8FA146689}" type="parTrans" cxnId="{C98BF470-E202-4B84-8F64-318C7B127513}">
      <dgm:prSet/>
      <dgm:spPr/>
      <dgm:t>
        <a:bodyPr/>
        <a:lstStyle/>
        <a:p>
          <a:endParaRPr lang="fr-FR"/>
        </a:p>
      </dgm:t>
    </dgm:pt>
    <dgm:pt modelId="{7A679CCC-38F0-4E98-B252-19D2E1CB2DD1}" type="sibTrans" cxnId="{C98BF470-E202-4B84-8F64-318C7B127513}">
      <dgm:prSet/>
      <dgm:spPr/>
      <dgm:t>
        <a:bodyPr/>
        <a:lstStyle/>
        <a:p>
          <a:endParaRPr lang="fr-FR"/>
        </a:p>
      </dgm:t>
    </dgm:pt>
    <dgm:pt modelId="{A1B9334C-4976-42E3-A5D5-4EC3E9FF1C14}">
      <dgm:prSet custT="1"/>
      <dgm:spPr/>
      <dgm:t>
        <a:bodyPr/>
        <a:lstStyle/>
        <a:p>
          <a:pPr algn="l"/>
          <a:r>
            <a:rPr lang="fr-FR" sz="1800" b="1" i="0" u="none" dirty="0">
              <a:solidFill>
                <a:srgbClr val="663300"/>
              </a:solidFill>
            </a:rPr>
            <a:t>3. </a:t>
          </a:r>
          <a:r>
            <a:rPr lang="fr-FR" sz="1800" b="1" i="0" u="none" dirty="0">
              <a:solidFill>
                <a:schemeClr val="accent6">
                  <a:lumMod val="60000"/>
                  <a:lumOff val="40000"/>
                </a:schemeClr>
              </a:solidFill>
            </a:rPr>
            <a:t>MISE EN BIERE </a:t>
          </a:r>
          <a:r>
            <a:rPr lang="fr-FR" sz="1800" b="1" i="0" u="none" dirty="0">
              <a:solidFill>
                <a:srgbClr val="663300"/>
              </a:solidFill>
            </a:rPr>
            <a:t>effectuée sur le territoire d’une commune du SIFUREP  ou sur celui de la ville de Paris</a:t>
          </a:r>
          <a:endParaRPr lang="fr-FR" sz="1800" b="1" dirty="0">
            <a:solidFill>
              <a:srgbClr val="663300"/>
            </a:solidFill>
          </a:endParaRPr>
        </a:p>
      </dgm:t>
    </dgm:pt>
    <dgm:pt modelId="{7315B94A-F1D0-41AE-9118-A2DA38EA7817}" type="sibTrans" cxnId="{07435960-4034-47CA-9025-30C702C959C7}">
      <dgm:prSet/>
      <dgm:spPr/>
      <dgm:t>
        <a:bodyPr/>
        <a:lstStyle/>
        <a:p>
          <a:endParaRPr lang="fr-FR"/>
        </a:p>
      </dgm:t>
    </dgm:pt>
    <dgm:pt modelId="{2D94592A-F12F-403D-9996-43D62066FB98}" type="parTrans" cxnId="{07435960-4034-47CA-9025-30C702C959C7}">
      <dgm:prSet/>
      <dgm:spPr/>
      <dgm:t>
        <a:bodyPr/>
        <a:lstStyle/>
        <a:p>
          <a:endParaRPr lang="fr-FR"/>
        </a:p>
      </dgm:t>
    </dgm:pt>
    <dgm:pt modelId="{5549F3A0-624B-4412-B870-26445BEFC111}">
      <dgm:prSet phldrT="[Texte]" custT="1"/>
      <dgm:spPr/>
      <dgm:t>
        <a:bodyPr/>
        <a:lstStyle/>
        <a:p>
          <a:pPr algn="l"/>
          <a:endParaRPr lang="fr-FR" sz="1800" b="1" dirty="0">
            <a:solidFill>
              <a:srgbClr val="663300"/>
            </a:solidFill>
          </a:endParaRPr>
        </a:p>
      </dgm:t>
    </dgm:pt>
    <dgm:pt modelId="{DF474476-DBF2-4E94-BB12-5C874A174B50}" type="parTrans" cxnId="{F44C9084-D167-42FC-B54F-F19C8D550242}">
      <dgm:prSet/>
      <dgm:spPr/>
      <dgm:t>
        <a:bodyPr/>
        <a:lstStyle/>
        <a:p>
          <a:endParaRPr lang="fr-FR"/>
        </a:p>
      </dgm:t>
    </dgm:pt>
    <dgm:pt modelId="{64F03FC9-7600-437D-A62E-0944DE2D1129}" type="sibTrans" cxnId="{F44C9084-D167-42FC-B54F-F19C8D550242}">
      <dgm:prSet/>
      <dgm:spPr/>
      <dgm:t>
        <a:bodyPr/>
        <a:lstStyle/>
        <a:p>
          <a:endParaRPr lang="fr-FR"/>
        </a:p>
      </dgm:t>
    </dgm:pt>
    <dgm:pt modelId="{D9E9AD9B-6B7C-425A-87E0-D3D89B7AB535}">
      <dgm:prSet phldrT="[Texte]" custT="1"/>
      <dgm:spPr/>
      <dgm:t>
        <a:bodyPr/>
        <a:lstStyle/>
        <a:p>
          <a:pPr algn="l"/>
          <a:endParaRPr lang="fr-FR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30CB090B-430A-4FEA-BCEF-7A1C031AEB93}" type="parTrans" cxnId="{16908351-458F-4B78-A8B7-319705E891BE}">
      <dgm:prSet/>
      <dgm:spPr/>
      <dgm:t>
        <a:bodyPr/>
        <a:lstStyle/>
        <a:p>
          <a:endParaRPr lang="fr-FR"/>
        </a:p>
      </dgm:t>
    </dgm:pt>
    <dgm:pt modelId="{2BBC4453-03FD-4299-83A8-E5100D197A8F}" type="sibTrans" cxnId="{16908351-458F-4B78-A8B7-319705E891BE}">
      <dgm:prSet/>
      <dgm:spPr/>
      <dgm:t>
        <a:bodyPr/>
        <a:lstStyle/>
        <a:p>
          <a:endParaRPr lang="fr-FR"/>
        </a:p>
      </dgm:t>
    </dgm:pt>
    <dgm:pt modelId="{820CDE2B-BFB8-4621-ACD9-1B10117416CC}">
      <dgm:prSet phldrT="[Texte]" custT="1"/>
      <dgm:spPr/>
      <dgm:t>
        <a:bodyPr/>
        <a:lstStyle/>
        <a:p>
          <a:pPr algn="l"/>
          <a:endParaRPr lang="fr-FR" sz="1800" b="1" dirty="0">
            <a:solidFill>
              <a:srgbClr val="663300"/>
            </a:solidFill>
          </a:endParaRPr>
        </a:p>
      </dgm:t>
    </dgm:pt>
    <dgm:pt modelId="{2461A806-5F68-4A96-BC4E-5C7AF3E20E7C}" type="parTrans" cxnId="{36B43A79-77DD-4757-A9C2-6E43F7B86548}">
      <dgm:prSet/>
      <dgm:spPr/>
      <dgm:t>
        <a:bodyPr/>
        <a:lstStyle/>
        <a:p>
          <a:endParaRPr lang="fr-FR"/>
        </a:p>
      </dgm:t>
    </dgm:pt>
    <dgm:pt modelId="{243CB023-8666-4791-AEA6-78FDF83CAF09}" type="sibTrans" cxnId="{36B43A79-77DD-4757-A9C2-6E43F7B86548}">
      <dgm:prSet/>
      <dgm:spPr/>
      <dgm:t>
        <a:bodyPr/>
        <a:lstStyle/>
        <a:p>
          <a:endParaRPr lang="fr-FR"/>
        </a:p>
      </dgm:t>
    </dgm:pt>
    <dgm:pt modelId="{6035E184-90A1-477B-B34E-C07E2CC269EB}">
      <dgm:prSet phldrT="[Texte]" custT="1"/>
      <dgm:spPr/>
      <dgm:t>
        <a:bodyPr/>
        <a:lstStyle/>
        <a:p>
          <a:pPr algn="l"/>
          <a:r>
            <a:rPr lang="fr-FR" sz="1800" b="1" i="0" u="none" dirty="0">
              <a:solidFill>
                <a:srgbClr val="663300"/>
              </a:solidFill>
            </a:rPr>
            <a:t>1. </a:t>
          </a:r>
          <a:r>
            <a:rPr lang="fr-FR" sz="1800" b="1" i="0" u="none" dirty="0">
              <a:solidFill>
                <a:schemeClr val="accent6">
                  <a:lumMod val="60000"/>
                  <a:lumOff val="40000"/>
                </a:schemeClr>
              </a:solidFill>
            </a:rPr>
            <a:t>DOMICILIATION</a:t>
          </a:r>
          <a:r>
            <a:rPr lang="fr-FR" sz="1800" b="1" i="0" u="none" dirty="0">
              <a:solidFill>
                <a:srgbClr val="663300"/>
              </a:solidFill>
            </a:rPr>
            <a:t> sur le territoire d’une commune du SIFUREP</a:t>
          </a:r>
          <a:endParaRPr lang="fr-FR" sz="1800" b="1" dirty="0">
            <a:solidFill>
              <a:srgbClr val="663300"/>
            </a:solidFill>
          </a:endParaRPr>
        </a:p>
      </dgm:t>
    </dgm:pt>
    <dgm:pt modelId="{0BD140E4-944F-4179-9760-4EA167DDC157}" type="parTrans" cxnId="{44C9B4AC-3542-4194-9BFF-F5327564F9F5}">
      <dgm:prSet/>
      <dgm:spPr/>
      <dgm:t>
        <a:bodyPr/>
        <a:lstStyle/>
        <a:p>
          <a:endParaRPr lang="fr-FR"/>
        </a:p>
      </dgm:t>
    </dgm:pt>
    <dgm:pt modelId="{1C42EF16-2CEA-4237-BCBB-E741E2342963}" type="sibTrans" cxnId="{44C9B4AC-3542-4194-9BFF-F5327564F9F5}">
      <dgm:prSet/>
      <dgm:spPr/>
      <dgm:t>
        <a:bodyPr/>
        <a:lstStyle/>
        <a:p>
          <a:endParaRPr lang="fr-FR"/>
        </a:p>
      </dgm:t>
    </dgm:pt>
    <dgm:pt modelId="{3FF08834-84ED-4962-826F-AB1084375BA9}">
      <dgm:prSet custT="1"/>
      <dgm:spPr/>
      <dgm:t>
        <a:bodyPr/>
        <a:lstStyle/>
        <a:p>
          <a:pPr algn="l"/>
          <a:endParaRPr lang="fr-FR" sz="1800" b="1" dirty="0">
            <a:solidFill>
              <a:srgbClr val="663300"/>
            </a:solidFill>
          </a:endParaRPr>
        </a:p>
      </dgm:t>
    </dgm:pt>
    <dgm:pt modelId="{77FAE5E6-89EA-4815-939B-45DD6810DC19}" type="parTrans" cxnId="{6C2A815D-EF54-4BCD-BAA9-51DDF68FED3E}">
      <dgm:prSet/>
      <dgm:spPr/>
      <dgm:t>
        <a:bodyPr/>
        <a:lstStyle/>
        <a:p>
          <a:endParaRPr lang="fr-FR"/>
        </a:p>
      </dgm:t>
    </dgm:pt>
    <dgm:pt modelId="{92AEFF30-DB2C-4FC5-8AED-A79B917FB799}" type="sibTrans" cxnId="{6C2A815D-EF54-4BCD-BAA9-51DDF68FED3E}">
      <dgm:prSet/>
      <dgm:spPr/>
      <dgm:t>
        <a:bodyPr/>
        <a:lstStyle/>
        <a:p>
          <a:endParaRPr lang="fr-FR"/>
        </a:p>
      </dgm:t>
    </dgm:pt>
    <dgm:pt modelId="{5FA208E7-8D05-46B0-8B9D-C67DA5D5F008}" type="pres">
      <dgm:prSet presAssocID="{C92D0A22-180C-466F-961E-397D2FADB273}" presName="Name0" presStyleCnt="0">
        <dgm:presLayoutVars>
          <dgm:dir/>
          <dgm:animLvl val="lvl"/>
          <dgm:resizeHandles val="exact"/>
        </dgm:presLayoutVars>
      </dgm:prSet>
      <dgm:spPr/>
    </dgm:pt>
    <dgm:pt modelId="{7FE7F3D0-A7D5-4D70-AC79-24BCE61864EF}" type="pres">
      <dgm:prSet presAssocID="{4C496EE6-DD01-475B-B94E-DD3593190069}" presName="compositeNode" presStyleCnt="0">
        <dgm:presLayoutVars>
          <dgm:bulletEnabled val="1"/>
        </dgm:presLayoutVars>
      </dgm:prSet>
      <dgm:spPr/>
    </dgm:pt>
    <dgm:pt modelId="{488F0324-8FD2-461C-9B19-08E2BEC85A1B}" type="pres">
      <dgm:prSet presAssocID="{4C496EE6-DD01-475B-B94E-DD3593190069}" presName="bgRect" presStyleLbl="node1" presStyleIdx="0" presStyleCnt="1" custLinFactNeighborX="26343" custLinFactNeighborY="14672"/>
      <dgm:spPr/>
    </dgm:pt>
    <dgm:pt modelId="{DA206AE2-5647-4112-9A66-71AC8E803724}" type="pres">
      <dgm:prSet presAssocID="{4C496EE6-DD01-475B-B94E-DD3593190069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7CC2305C-7A4C-4089-8906-900A4A4727AB}" type="pres">
      <dgm:prSet presAssocID="{4C496EE6-DD01-475B-B94E-DD3593190069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B92E6114-52E4-4E5B-832D-AFE6FB99F15C}" type="presOf" srcId="{820CDE2B-BFB8-4621-ACD9-1B10117416CC}" destId="{7CC2305C-7A4C-4089-8906-900A4A4727AB}" srcOrd="0" destOrd="0" presId="urn:microsoft.com/office/officeart/2005/8/layout/hProcess7"/>
    <dgm:cxn modelId="{15D1EA17-AECA-4BAE-9BA5-B00A754ADDEB}" type="presOf" srcId="{C92D0A22-180C-466F-961E-397D2FADB273}" destId="{5FA208E7-8D05-46B0-8B9D-C67DA5D5F008}" srcOrd="0" destOrd="0" presId="urn:microsoft.com/office/officeart/2005/8/layout/hProcess7"/>
    <dgm:cxn modelId="{F5DE501F-CF80-4FD8-8BFD-1AEC33B1DB39}" type="presOf" srcId="{4C496EE6-DD01-475B-B94E-DD3593190069}" destId="{488F0324-8FD2-461C-9B19-08E2BEC85A1B}" srcOrd="0" destOrd="0" presId="urn:microsoft.com/office/officeart/2005/8/layout/hProcess7"/>
    <dgm:cxn modelId="{3D0D305D-D339-4854-9886-81EA1242D5C7}" type="presOf" srcId="{3FF08834-84ED-4962-826F-AB1084375BA9}" destId="{7CC2305C-7A4C-4089-8906-900A4A4727AB}" srcOrd="0" destOrd="6" presId="urn:microsoft.com/office/officeart/2005/8/layout/hProcess7"/>
    <dgm:cxn modelId="{6C2A815D-EF54-4BCD-BAA9-51DDF68FED3E}" srcId="{4C496EE6-DD01-475B-B94E-DD3593190069}" destId="{3FF08834-84ED-4962-826F-AB1084375BA9}" srcOrd="6" destOrd="0" parTransId="{77FAE5E6-89EA-4815-939B-45DD6810DC19}" sibTransId="{92AEFF30-DB2C-4FC5-8AED-A79B917FB799}"/>
    <dgm:cxn modelId="{54331360-2A15-4203-85E3-3F6C9BA3663E}" srcId="{4C496EE6-DD01-475B-B94E-DD3593190069}" destId="{0D23711D-4CFA-4355-836D-908BF7E6CF37}" srcOrd="7" destOrd="0" parTransId="{0BED00E3-798A-4AC8-8E14-B6E786E81E06}" sibTransId="{C4431E0B-0243-4E8B-838A-7B08168BAD52}"/>
    <dgm:cxn modelId="{07435960-4034-47CA-9025-30C702C959C7}" srcId="{4C496EE6-DD01-475B-B94E-DD3593190069}" destId="{A1B9334C-4976-42E3-A5D5-4EC3E9FF1C14}" srcOrd="5" destOrd="0" parTransId="{2D94592A-F12F-403D-9996-43D62066FB98}" sibTransId="{7315B94A-F1D0-41AE-9118-A2DA38EA7817}"/>
    <dgm:cxn modelId="{815FBC69-1293-4601-BC5A-75B8B50C93D6}" type="presOf" srcId="{409F4076-2E45-4877-9CA9-EB8A7F4AE61A}" destId="{7CC2305C-7A4C-4089-8906-900A4A4727AB}" srcOrd="0" destOrd="3" presId="urn:microsoft.com/office/officeart/2005/8/layout/hProcess7"/>
    <dgm:cxn modelId="{8E81CA6D-B42C-4882-8323-93B2ADD87AB5}" type="presOf" srcId="{A1B9334C-4976-42E3-A5D5-4EC3E9FF1C14}" destId="{7CC2305C-7A4C-4089-8906-900A4A4727AB}" srcOrd="0" destOrd="5" presId="urn:microsoft.com/office/officeart/2005/8/layout/hProcess7"/>
    <dgm:cxn modelId="{C98BF470-E202-4B84-8F64-318C7B127513}" srcId="{4C496EE6-DD01-475B-B94E-DD3593190069}" destId="{409F4076-2E45-4877-9CA9-EB8A7F4AE61A}" srcOrd="3" destOrd="0" parTransId="{D2528918-F823-4DDE-9B10-81E8FA146689}" sibTransId="{7A679CCC-38F0-4E98-B252-19D2E1CB2DD1}"/>
    <dgm:cxn modelId="{16908351-458F-4B78-A8B7-319705E891BE}" srcId="{4C496EE6-DD01-475B-B94E-DD3593190069}" destId="{D9E9AD9B-6B7C-425A-87E0-D3D89B7AB535}" srcOrd="4" destOrd="0" parTransId="{30CB090B-430A-4FEA-BCEF-7A1C031AEB93}" sibTransId="{2BBC4453-03FD-4299-83A8-E5100D197A8F}"/>
    <dgm:cxn modelId="{48D7F174-E85F-43F2-A891-980709B11782}" type="presOf" srcId="{4C496EE6-DD01-475B-B94E-DD3593190069}" destId="{DA206AE2-5647-4112-9A66-71AC8E803724}" srcOrd="1" destOrd="0" presId="urn:microsoft.com/office/officeart/2005/8/layout/hProcess7"/>
    <dgm:cxn modelId="{36B43A79-77DD-4757-A9C2-6E43F7B86548}" srcId="{4C496EE6-DD01-475B-B94E-DD3593190069}" destId="{820CDE2B-BFB8-4621-ACD9-1B10117416CC}" srcOrd="0" destOrd="0" parTransId="{2461A806-5F68-4A96-BC4E-5C7AF3E20E7C}" sibTransId="{243CB023-8666-4791-AEA6-78FDF83CAF09}"/>
    <dgm:cxn modelId="{ED05027A-6ED9-4F3F-A80B-B2620E45E7A9}" srcId="{C92D0A22-180C-466F-961E-397D2FADB273}" destId="{4C496EE6-DD01-475B-B94E-DD3593190069}" srcOrd="0" destOrd="0" parTransId="{A4BBD301-DA59-418C-B024-A439AF2F3E53}" sibTransId="{BB9BED37-AA71-4D1A-9521-AD17D06F0714}"/>
    <dgm:cxn modelId="{F44C9084-D167-42FC-B54F-F19C8D550242}" srcId="{4C496EE6-DD01-475B-B94E-DD3593190069}" destId="{5549F3A0-624B-4412-B870-26445BEFC111}" srcOrd="2" destOrd="0" parTransId="{DF474476-DBF2-4E94-BB12-5C874A174B50}" sibTransId="{64F03FC9-7600-437D-A62E-0944DE2D1129}"/>
    <dgm:cxn modelId="{53428B9A-3457-467C-8769-B8EBE0023B8F}" type="presOf" srcId="{0D23711D-4CFA-4355-836D-908BF7E6CF37}" destId="{7CC2305C-7A4C-4089-8906-900A4A4727AB}" srcOrd="0" destOrd="7" presId="urn:microsoft.com/office/officeart/2005/8/layout/hProcess7"/>
    <dgm:cxn modelId="{44C9B4AC-3542-4194-9BFF-F5327564F9F5}" srcId="{4C496EE6-DD01-475B-B94E-DD3593190069}" destId="{6035E184-90A1-477B-B34E-C07E2CC269EB}" srcOrd="1" destOrd="0" parTransId="{0BD140E4-944F-4179-9760-4EA167DDC157}" sibTransId="{1C42EF16-2CEA-4237-BCBB-E741E2342963}"/>
    <dgm:cxn modelId="{7FEF06CB-7798-44BD-8274-706A3C8F9644}" type="presOf" srcId="{5549F3A0-624B-4412-B870-26445BEFC111}" destId="{7CC2305C-7A4C-4089-8906-900A4A4727AB}" srcOrd="0" destOrd="2" presId="urn:microsoft.com/office/officeart/2005/8/layout/hProcess7"/>
    <dgm:cxn modelId="{8DD21DE4-0E71-4E52-B870-2F164EFD7094}" type="presOf" srcId="{6035E184-90A1-477B-B34E-C07E2CC269EB}" destId="{7CC2305C-7A4C-4089-8906-900A4A4727AB}" srcOrd="0" destOrd="1" presId="urn:microsoft.com/office/officeart/2005/8/layout/hProcess7"/>
    <dgm:cxn modelId="{CE44E8EB-219D-4D76-BE34-0EF0DD2EE533}" type="presOf" srcId="{D9E9AD9B-6B7C-425A-87E0-D3D89B7AB535}" destId="{7CC2305C-7A4C-4089-8906-900A4A4727AB}" srcOrd="0" destOrd="4" presId="urn:microsoft.com/office/officeart/2005/8/layout/hProcess7"/>
    <dgm:cxn modelId="{D0E1DA68-8B19-4377-9DF1-E0A316FDE573}" type="presParOf" srcId="{5FA208E7-8D05-46B0-8B9D-C67DA5D5F008}" destId="{7FE7F3D0-A7D5-4D70-AC79-24BCE61864EF}" srcOrd="0" destOrd="0" presId="urn:microsoft.com/office/officeart/2005/8/layout/hProcess7"/>
    <dgm:cxn modelId="{79ACA862-F264-4CF4-B33A-AD6F8CC0D19C}" type="presParOf" srcId="{7FE7F3D0-A7D5-4D70-AC79-24BCE61864EF}" destId="{488F0324-8FD2-461C-9B19-08E2BEC85A1B}" srcOrd="0" destOrd="0" presId="urn:microsoft.com/office/officeart/2005/8/layout/hProcess7"/>
    <dgm:cxn modelId="{E4E965F5-4D65-46C2-A2DE-D2F6B3275FCE}" type="presParOf" srcId="{7FE7F3D0-A7D5-4D70-AC79-24BCE61864EF}" destId="{DA206AE2-5647-4112-9A66-71AC8E803724}" srcOrd="1" destOrd="0" presId="urn:microsoft.com/office/officeart/2005/8/layout/hProcess7"/>
    <dgm:cxn modelId="{4BE35B73-2C1A-45F7-B337-DAF739626E4D}" type="presParOf" srcId="{7FE7F3D0-A7D5-4D70-AC79-24BCE61864EF}" destId="{7CC2305C-7A4C-4089-8906-900A4A4727A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BFD41-75D8-4718-B2C7-B8ABAE33696A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9298F4C-75D2-4CE6-ABDA-93E90450035F}">
      <dgm:prSet phldrT="[Texte]" custT="1"/>
      <dgm:spPr/>
      <dgm:t>
        <a:bodyPr/>
        <a:lstStyle/>
        <a:p>
          <a:r>
            <a:rPr lang="fr-FR" sz="2800" b="1" baseline="0" dirty="0"/>
            <a:t>2022</a:t>
          </a:r>
        </a:p>
      </dgm:t>
    </dgm:pt>
    <dgm:pt modelId="{44D678A4-816D-4802-B7E9-621856C3A1FB}" type="parTrans" cxnId="{A555424B-D930-4946-BD21-6ED7F4D16D3C}">
      <dgm:prSet/>
      <dgm:spPr/>
      <dgm:t>
        <a:bodyPr/>
        <a:lstStyle/>
        <a:p>
          <a:endParaRPr lang="fr-FR"/>
        </a:p>
      </dgm:t>
    </dgm:pt>
    <dgm:pt modelId="{EDBC01AB-FAC0-470D-856E-3AC6A1115483}" type="sibTrans" cxnId="{A555424B-D930-4946-BD21-6ED7F4D16D3C}">
      <dgm:prSet/>
      <dgm:spPr/>
      <dgm:t>
        <a:bodyPr/>
        <a:lstStyle/>
        <a:p>
          <a:endParaRPr lang="fr-FR"/>
        </a:p>
      </dgm:t>
    </dgm:pt>
    <dgm:pt modelId="{7A6BEBFA-56CD-4594-9915-39F2DBAA8AAC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2023</a:t>
          </a:r>
        </a:p>
        <a:p>
          <a:r>
            <a:rPr lang="fr-FR" sz="1600" b="1" dirty="0">
              <a:solidFill>
                <a:schemeClr val="tx1"/>
              </a:solidFill>
            </a:rPr>
            <a:t>estimation</a:t>
          </a:r>
        </a:p>
      </dgm:t>
    </dgm:pt>
    <dgm:pt modelId="{2BC69855-DF20-4C43-8E30-020254314A6A}" type="parTrans" cxnId="{227B1A76-9806-4DE0-A823-2D7EDB9D3C90}">
      <dgm:prSet/>
      <dgm:spPr/>
      <dgm:t>
        <a:bodyPr/>
        <a:lstStyle/>
        <a:p>
          <a:endParaRPr lang="fr-FR"/>
        </a:p>
      </dgm:t>
    </dgm:pt>
    <dgm:pt modelId="{00122936-9A29-483A-9191-E0F96D8582CB}" type="sibTrans" cxnId="{227B1A76-9806-4DE0-A823-2D7EDB9D3C90}">
      <dgm:prSet/>
      <dgm:spPr/>
      <dgm:t>
        <a:bodyPr/>
        <a:lstStyle/>
        <a:p>
          <a:endParaRPr lang="fr-FR"/>
        </a:p>
      </dgm:t>
    </dgm:pt>
    <dgm:pt modelId="{666DA998-DC8C-46C2-B52E-F4ACF1EA17B2}">
      <dgm:prSet phldrT="[Texte]" custT="1"/>
      <dgm:spPr/>
      <dgm:t>
        <a:bodyPr/>
        <a:lstStyle/>
        <a:p>
          <a:r>
            <a:rPr lang="fr-FR" sz="1600" dirty="0">
              <a:solidFill>
                <a:srgbClr val="482A02"/>
              </a:solidFill>
            </a:rPr>
            <a:t>Forfait inhumation : </a:t>
          </a:r>
          <a:r>
            <a:rPr lang="fr-FR" sz="1600" b="1" dirty="0">
              <a:solidFill>
                <a:srgbClr val="482A02"/>
              </a:solidFill>
            </a:rPr>
            <a:t>840</a:t>
          </a:r>
        </a:p>
      </dgm:t>
    </dgm:pt>
    <dgm:pt modelId="{BF87FA78-5C3B-4F46-B729-D968148F677F}" type="parTrans" cxnId="{BB70707E-2453-4D60-B433-8EEF1103137F}">
      <dgm:prSet/>
      <dgm:spPr/>
      <dgm:t>
        <a:bodyPr/>
        <a:lstStyle/>
        <a:p>
          <a:endParaRPr lang="fr-FR"/>
        </a:p>
      </dgm:t>
    </dgm:pt>
    <dgm:pt modelId="{C739B9FD-D8ED-4E56-A081-CC3CD335B471}" type="sibTrans" cxnId="{BB70707E-2453-4D60-B433-8EEF1103137F}">
      <dgm:prSet/>
      <dgm:spPr/>
      <dgm:t>
        <a:bodyPr/>
        <a:lstStyle/>
        <a:p>
          <a:endParaRPr lang="fr-FR"/>
        </a:p>
      </dgm:t>
    </dgm:pt>
    <dgm:pt modelId="{FD488C7B-7C6F-4978-9292-039171F10E53}">
      <dgm:prSet phldrT="[Texte]" custT="1"/>
      <dgm:spPr/>
      <dgm:t>
        <a:bodyPr/>
        <a:lstStyle/>
        <a:p>
          <a:r>
            <a:rPr lang="fr-FR" sz="1800" dirty="0">
              <a:solidFill>
                <a:srgbClr val="482A02"/>
              </a:solidFill>
            </a:rPr>
            <a:t>Forfait crémation : </a:t>
          </a:r>
          <a:r>
            <a:rPr lang="fr-FR" sz="1800" b="1" dirty="0">
              <a:solidFill>
                <a:srgbClr val="482A02"/>
              </a:solidFill>
            </a:rPr>
            <a:t>668</a:t>
          </a:r>
        </a:p>
      </dgm:t>
    </dgm:pt>
    <dgm:pt modelId="{44B0A6AB-07EA-4FE8-B913-2753EA0E9A95}" type="parTrans" cxnId="{5E5E19B6-F5BC-4A51-B194-B5A2FC2F7E23}">
      <dgm:prSet/>
      <dgm:spPr/>
      <dgm:t>
        <a:bodyPr/>
        <a:lstStyle/>
        <a:p>
          <a:endParaRPr lang="fr-FR"/>
        </a:p>
      </dgm:t>
    </dgm:pt>
    <dgm:pt modelId="{F11A1473-FCE3-415E-AD8D-E0849A068FB1}" type="sibTrans" cxnId="{5E5E19B6-F5BC-4A51-B194-B5A2FC2F7E23}">
      <dgm:prSet/>
      <dgm:spPr/>
      <dgm:t>
        <a:bodyPr/>
        <a:lstStyle/>
        <a:p>
          <a:endParaRPr lang="fr-FR"/>
        </a:p>
      </dgm:t>
    </dgm:pt>
    <dgm:pt modelId="{5715B755-A44A-4B44-BC31-20B420228576}">
      <dgm:prSet phldrT="[Texte]" custT="1"/>
      <dgm:spPr/>
      <dgm:t>
        <a:bodyPr/>
        <a:lstStyle/>
        <a:p>
          <a:r>
            <a:rPr lang="fr-FR" sz="1800" dirty="0">
              <a:solidFill>
                <a:srgbClr val="482A02"/>
              </a:solidFill>
            </a:rPr>
            <a:t>Tarif général : </a:t>
          </a:r>
          <a:r>
            <a:rPr lang="fr-FR" sz="1800" b="1" dirty="0">
              <a:solidFill>
                <a:srgbClr val="482A02"/>
              </a:solidFill>
            </a:rPr>
            <a:t>2911</a:t>
          </a:r>
        </a:p>
      </dgm:t>
    </dgm:pt>
    <dgm:pt modelId="{E9F3D7AF-7D3B-4157-B2C8-70A2D0788331}" type="parTrans" cxnId="{014B2D44-00C8-4C6F-9556-F227BB1051A4}">
      <dgm:prSet/>
      <dgm:spPr/>
      <dgm:t>
        <a:bodyPr/>
        <a:lstStyle/>
        <a:p>
          <a:endParaRPr lang="fr-FR"/>
        </a:p>
      </dgm:t>
    </dgm:pt>
    <dgm:pt modelId="{282FDA69-A134-4FCF-B13D-B768961A6A35}" type="sibTrans" cxnId="{014B2D44-00C8-4C6F-9556-F227BB1051A4}">
      <dgm:prSet/>
      <dgm:spPr/>
      <dgm:t>
        <a:bodyPr/>
        <a:lstStyle/>
        <a:p>
          <a:endParaRPr lang="fr-FR"/>
        </a:p>
      </dgm:t>
    </dgm:pt>
    <dgm:pt modelId="{96666675-BE74-4F32-90A2-CE2F04CD1F09}">
      <dgm:prSet phldrT="[Texte]" custT="1"/>
      <dgm:spPr/>
      <dgm:t>
        <a:bodyPr/>
        <a:lstStyle/>
        <a:p>
          <a:endParaRPr lang="fr-FR" sz="1200" dirty="0"/>
        </a:p>
      </dgm:t>
    </dgm:pt>
    <dgm:pt modelId="{09A3D238-8D05-4A24-8D3A-3ACE80BB963C}" type="parTrans" cxnId="{311F9154-41D3-4315-A54D-CDD1D022ABCF}">
      <dgm:prSet/>
      <dgm:spPr/>
      <dgm:t>
        <a:bodyPr/>
        <a:lstStyle/>
        <a:p>
          <a:endParaRPr lang="fr-FR"/>
        </a:p>
      </dgm:t>
    </dgm:pt>
    <dgm:pt modelId="{50C06B64-4120-4741-86AF-55D6D56C605D}" type="sibTrans" cxnId="{311F9154-41D3-4315-A54D-CDD1D022ABCF}">
      <dgm:prSet/>
      <dgm:spPr/>
      <dgm:t>
        <a:bodyPr/>
        <a:lstStyle/>
        <a:p>
          <a:endParaRPr lang="fr-FR"/>
        </a:p>
      </dgm:t>
    </dgm:pt>
    <dgm:pt modelId="{556199E4-95F4-4667-A844-32879B24F1DB}">
      <dgm:prSet phldrT="[Texte]" custT="1"/>
      <dgm:spPr/>
      <dgm:t>
        <a:bodyPr/>
        <a:lstStyle/>
        <a:p>
          <a:r>
            <a:rPr lang="fr-FR" sz="1800" dirty="0">
              <a:solidFill>
                <a:srgbClr val="482A02"/>
              </a:solidFill>
            </a:rPr>
            <a:t>Indigents : </a:t>
          </a:r>
          <a:r>
            <a:rPr lang="fr-FR" sz="1800" b="1" dirty="0">
              <a:solidFill>
                <a:srgbClr val="482A02"/>
              </a:solidFill>
            </a:rPr>
            <a:t>310</a:t>
          </a:r>
        </a:p>
      </dgm:t>
    </dgm:pt>
    <dgm:pt modelId="{3633C2FA-761A-4B0E-B52A-869CB6708346}" type="parTrans" cxnId="{1533A757-8716-404D-A3A6-02A145CC0B5D}">
      <dgm:prSet/>
      <dgm:spPr/>
      <dgm:t>
        <a:bodyPr/>
        <a:lstStyle/>
        <a:p>
          <a:endParaRPr lang="fr-FR"/>
        </a:p>
      </dgm:t>
    </dgm:pt>
    <dgm:pt modelId="{73BE3355-5058-4554-AF1B-1E2167921358}" type="sibTrans" cxnId="{1533A757-8716-404D-A3A6-02A145CC0B5D}">
      <dgm:prSet/>
      <dgm:spPr/>
      <dgm:t>
        <a:bodyPr/>
        <a:lstStyle/>
        <a:p>
          <a:endParaRPr lang="fr-FR"/>
        </a:p>
      </dgm:t>
    </dgm:pt>
    <dgm:pt modelId="{43BF7B78-2504-4505-9934-D2400380F023}">
      <dgm:prSet phldrT="[Texte]" custT="1"/>
      <dgm:spPr/>
      <dgm:t>
        <a:bodyPr/>
        <a:lstStyle/>
        <a:p>
          <a:r>
            <a:rPr lang="fr-FR" sz="1800" dirty="0">
              <a:solidFill>
                <a:srgbClr val="482A02"/>
              </a:solidFill>
            </a:rPr>
            <a:t>Forfait inhumation : </a:t>
          </a:r>
          <a:r>
            <a:rPr lang="fr-FR" sz="1800" b="1" dirty="0">
              <a:solidFill>
                <a:srgbClr val="482A02"/>
              </a:solidFill>
            </a:rPr>
            <a:t>898 </a:t>
          </a:r>
        </a:p>
      </dgm:t>
    </dgm:pt>
    <dgm:pt modelId="{A4C06EA3-1197-4706-ADCE-D2E21E41D65C}" type="parTrans" cxnId="{B7B983CD-9DA9-4CBB-96D6-FE8186E74C72}">
      <dgm:prSet/>
      <dgm:spPr/>
      <dgm:t>
        <a:bodyPr/>
        <a:lstStyle/>
        <a:p>
          <a:endParaRPr lang="fr-FR"/>
        </a:p>
      </dgm:t>
    </dgm:pt>
    <dgm:pt modelId="{F3C4CFE3-0CE8-4F19-8626-DABCB62494F5}" type="sibTrans" cxnId="{B7B983CD-9DA9-4CBB-96D6-FE8186E74C72}">
      <dgm:prSet/>
      <dgm:spPr/>
      <dgm:t>
        <a:bodyPr/>
        <a:lstStyle/>
        <a:p>
          <a:endParaRPr lang="fr-FR"/>
        </a:p>
      </dgm:t>
    </dgm:pt>
    <dgm:pt modelId="{D288C8B6-7D83-4BED-9A66-DBD2E1901284}">
      <dgm:prSet phldrT="[Texte]" custT="1"/>
      <dgm:spPr/>
      <dgm:t>
        <a:bodyPr/>
        <a:lstStyle/>
        <a:p>
          <a:r>
            <a:rPr lang="fr-FR" sz="1800" dirty="0">
              <a:solidFill>
                <a:srgbClr val="482A02"/>
              </a:solidFill>
            </a:rPr>
            <a:t>Enfants moins d’un an : </a:t>
          </a:r>
          <a:r>
            <a:rPr lang="fr-FR" sz="1800" b="1" dirty="0">
              <a:solidFill>
                <a:srgbClr val="482A02"/>
              </a:solidFill>
            </a:rPr>
            <a:t>179</a:t>
          </a:r>
        </a:p>
      </dgm:t>
    </dgm:pt>
    <dgm:pt modelId="{702F0048-D78A-48BF-A18C-942B36F361AC}" type="parTrans" cxnId="{F289399E-629F-456A-8A7A-CD816C3C051A}">
      <dgm:prSet/>
      <dgm:spPr/>
      <dgm:t>
        <a:bodyPr/>
        <a:lstStyle/>
        <a:p>
          <a:endParaRPr lang="fr-FR"/>
        </a:p>
      </dgm:t>
    </dgm:pt>
    <dgm:pt modelId="{0BFCF627-6ABD-46C7-8B95-13ED19D4E1D7}" type="sibTrans" cxnId="{F289399E-629F-456A-8A7A-CD816C3C051A}">
      <dgm:prSet/>
      <dgm:spPr/>
      <dgm:t>
        <a:bodyPr/>
        <a:lstStyle/>
        <a:p>
          <a:endParaRPr lang="fr-FR"/>
        </a:p>
      </dgm:t>
    </dgm:pt>
    <dgm:pt modelId="{8CA59DDC-2051-45E4-88F2-3868361FC3BE}">
      <dgm:prSet phldrT="[Texte]" custT="1"/>
      <dgm:spPr/>
      <dgm:t>
        <a:bodyPr/>
        <a:lstStyle/>
        <a:p>
          <a:r>
            <a:rPr lang="fr-FR" sz="1800" dirty="0">
              <a:solidFill>
                <a:srgbClr val="482A02"/>
              </a:solidFill>
            </a:rPr>
            <a:t>Enfants 1 à 16 ans : </a:t>
          </a:r>
          <a:r>
            <a:rPr lang="fr-FR" sz="1800" b="1" dirty="0">
              <a:solidFill>
                <a:srgbClr val="482A02"/>
              </a:solidFill>
            </a:rPr>
            <a:t>12</a:t>
          </a:r>
        </a:p>
      </dgm:t>
    </dgm:pt>
    <dgm:pt modelId="{9411622B-4EA3-41F6-A68D-539CB68F8024}" type="parTrans" cxnId="{3BA3ADD3-0E4F-4861-90A2-BE24A33D1A39}">
      <dgm:prSet/>
      <dgm:spPr/>
      <dgm:t>
        <a:bodyPr/>
        <a:lstStyle/>
        <a:p>
          <a:endParaRPr lang="fr-FR"/>
        </a:p>
      </dgm:t>
    </dgm:pt>
    <dgm:pt modelId="{C16588E2-1564-48A5-AAD6-E889E5B59896}" type="sibTrans" cxnId="{3BA3ADD3-0E4F-4861-90A2-BE24A33D1A39}">
      <dgm:prSet/>
      <dgm:spPr/>
      <dgm:t>
        <a:bodyPr/>
        <a:lstStyle/>
        <a:p>
          <a:endParaRPr lang="fr-FR"/>
        </a:p>
      </dgm:t>
    </dgm:pt>
    <dgm:pt modelId="{9E42D664-2727-4210-BFD7-21ED36190EE4}">
      <dgm:prSet custT="1"/>
      <dgm:spPr/>
      <dgm:t>
        <a:bodyPr/>
        <a:lstStyle/>
        <a:p>
          <a:r>
            <a:rPr lang="fr-FR" sz="1600" dirty="0">
              <a:solidFill>
                <a:srgbClr val="482A02"/>
              </a:solidFill>
            </a:rPr>
            <a:t>Forfait crémation : </a:t>
          </a:r>
          <a:r>
            <a:rPr lang="fr-FR" sz="1600" b="1" dirty="0">
              <a:solidFill>
                <a:srgbClr val="482A02"/>
              </a:solidFill>
            </a:rPr>
            <a:t>726</a:t>
          </a:r>
        </a:p>
      </dgm:t>
    </dgm:pt>
    <dgm:pt modelId="{6494A038-5C85-46FB-9CCF-04A8942B3044}" type="parTrans" cxnId="{194B621E-5693-4B10-A3FF-F7257A5DF5A1}">
      <dgm:prSet/>
      <dgm:spPr/>
      <dgm:t>
        <a:bodyPr/>
        <a:lstStyle/>
        <a:p>
          <a:endParaRPr lang="fr-FR"/>
        </a:p>
      </dgm:t>
    </dgm:pt>
    <dgm:pt modelId="{44C5F0F6-1B56-4854-8F8C-8DCF049A6A3B}" type="sibTrans" cxnId="{194B621E-5693-4B10-A3FF-F7257A5DF5A1}">
      <dgm:prSet/>
      <dgm:spPr/>
      <dgm:t>
        <a:bodyPr/>
        <a:lstStyle/>
        <a:p>
          <a:endParaRPr lang="fr-FR"/>
        </a:p>
      </dgm:t>
    </dgm:pt>
    <dgm:pt modelId="{81306B44-23CC-4D24-99B1-75A8272DFEA6}">
      <dgm:prSet custT="1"/>
      <dgm:spPr/>
      <dgm:t>
        <a:bodyPr/>
        <a:lstStyle/>
        <a:p>
          <a:r>
            <a:rPr lang="fr-FR" sz="1600" dirty="0">
              <a:solidFill>
                <a:srgbClr val="482A02"/>
              </a:solidFill>
            </a:rPr>
            <a:t>Tarif général : </a:t>
          </a:r>
          <a:r>
            <a:rPr lang="fr-FR" sz="1600" b="1" dirty="0">
              <a:solidFill>
                <a:srgbClr val="482A02"/>
              </a:solidFill>
            </a:rPr>
            <a:t>5 000</a:t>
          </a:r>
        </a:p>
      </dgm:t>
    </dgm:pt>
    <dgm:pt modelId="{70C41EEC-1C0A-41D4-83E6-A7AB5C01A731}" type="parTrans" cxnId="{38FB5A1E-A7F1-4554-9C05-2511F1611120}">
      <dgm:prSet/>
      <dgm:spPr/>
      <dgm:t>
        <a:bodyPr/>
        <a:lstStyle/>
        <a:p>
          <a:endParaRPr lang="fr-FR"/>
        </a:p>
      </dgm:t>
    </dgm:pt>
    <dgm:pt modelId="{2BA3969E-C0F4-4C70-AB27-E99FF5288FB8}" type="sibTrans" cxnId="{38FB5A1E-A7F1-4554-9C05-2511F1611120}">
      <dgm:prSet/>
      <dgm:spPr/>
      <dgm:t>
        <a:bodyPr/>
        <a:lstStyle/>
        <a:p>
          <a:endParaRPr lang="fr-FR"/>
        </a:p>
      </dgm:t>
    </dgm:pt>
    <dgm:pt modelId="{582B6BD4-9F10-4C85-959C-B6166A298EA0}">
      <dgm:prSet custT="1"/>
      <dgm:spPr/>
      <dgm:t>
        <a:bodyPr/>
        <a:lstStyle/>
        <a:p>
          <a:r>
            <a:rPr lang="fr-FR" sz="1600" dirty="0">
              <a:solidFill>
                <a:srgbClr val="482A02"/>
              </a:solidFill>
            </a:rPr>
            <a:t>Indigents : </a:t>
          </a:r>
          <a:r>
            <a:rPr lang="fr-FR" sz="1600" b="1" dirty="0">
              <a:solidFill>
                <a:srgbClr val="482A02"/>
              </a:solidFill>
            </a:rPr>
            <a:t>280</a:t>
          </a:r>
        </a:p>
      </dgm:t>
    </dgm:pt>
    <dgm:pt modelId="{14F08A61-69A9-4581-86CA-12B91E312715}" type="parTrans" cxnId="{D3FD2357-1724-4C3B-A369-80F3C794222A}">
      <dgm:prSet/>
      <dgm:spPr/>
      <dgm:t>
        <a:bodyPr/>
        <a:lstStyle/>
        <a:p>
          <a:endParaRPr lang="fr-FR"/>
        </a:p>
      </dgm:t>
    </dgm:pt>
    <dgm:pt modelId="{C943208B-B75B-439E-99D0-CE4100BDCFF9}" type="sibTrans" cxnId="{D3FD2357-1724-4C3B-A369-80F3C794222A}">
      <dgm:prSet/>
      <dgm:spPr/>
      <dgm:t>
        <a:bodyPr/>
        <a:lstStyle/>
        <a:p>
          <a:endParaRPr lang="fr-FR"/>
        </a:p>
      </dgm:t>
    </dgm:pt>
    <dgm:pt modelId="{7F352AAD-C0CD-4FE7-BA41-EBC8FB846F80}">
      <dgm:prSet custT="1"/>
      <dgm:spPr/>
      <dgm:t>
        <a:bodyPr/>
        <a:lstStyle/>
        <a:p>
          <a:r>
            <a:rPr lang="fr-FR" sz="1600" dirty="0">
              <a:solidFill>
                <a:srgbClr val="482A02"/>
              </a:solidFill>
            </a:rPr>
            <a:t>Enfants moins d’un an : </a:t>
          </a:r>
          <a:r>
            <a:rPr lang="fr-FR" sz="1600" b="1" dirty="0">
              <a:solidFill>
                <a:srgbClr val="482A02"/>
              </a:solidFill>
            </a:rPr>
            <a:t>136</a:t>
          </a:r>
        </a:p>
      </dgm:t>
    </dgm:pt>
    <dgm:pt modelId="{84B30A93-CFF6-4FEB-8E63-A1F6D2862B44}" type="parTrans" cxnId="{CAF83514-93E5-4468-9942-7E56F4A2512B}">
      <dgm:prSet/>
      <dgm:spPr/>
      <dgm:t>
        <a:bodyPr/>
        <a:lstStyle/>
        <a:p>
          <a:endParaRPr lang="fr-FR"/>
        </a:p>
      </dgm:t>
    </dgm:pt>
    <dgm:pt modelId="{F531353D-DC85-44F4-8573-FCB50B26FB1A}" type="sibTrans" cxnId="{CAF83514-93E5-4468-9942-7E56F4A2512B}">
      <dgm:prSet/>
      <dgm:spPr/>
      <dgm:t>
        <a:bodyPr/>
        <a:lstStyle/>
        <a:p>
          <a:endParaRPr lang="fr-FR"/>
        </a:p>
      </dgm:t>
    </dgm:pt>
    <dgm:pt modelId="{98A0AFA3-EB99-403B-9E42-98E60945425A}">
      <dgm:prSet custT="1"/>
      <dgm:spPr/>
      <dgm:t>
        <a:bodyPr/>
        <a:lstStyle/>
        <a:p>
          <a:r>
            <a:rPr lang="fr-FR" sz="1600" dirty="0">
              <a:solidFill>
                <a:srgbClr val="482A02"/>
              </a:solidFill>
            </a:rPr>
            <a:t>Enfants </a:t>
          </a:r>
          <a:r>
            <a:rPr lang="fr-FR" sz="1600" u="sng" dirty="0">
              <a:solidFill>
                <a:srgbClr val="482A02"/>
              </a:solidFill>
            </a:rPr>
            <a:t>1 à 18 </a:t>
          </a:r>
          <a:r>
            <a:rPr lang="fr-FR" sz="1600" dirty="0">
              <a:solidFill>
                <a:srgbClr val="482A02"/>
              </a:solidFill>
            </a:rPr>
            <a:t>ans : </a:t>
          </a:r>
          <a:r>
            <a:rPr lang="fr-FR" sz="1600" b="1" dirty="0">
              <a:solidFill>
                <a:srgbClr val="482A02"/>
              </a:solidFill>
            </a:rPr>
            <a:t>9</a:t>
          </a:r>
        </a:p>
      </dgm:t>
    </dgm:pt>
    <dgm:pt modelId="{A644B65D-37AF-4E80-935D-508501A008BA}" type="parTrans" cxnId="{5C4116F1-8016-4842-9B31-068E016DC501}">
      <dgm:prSet/>
      <dgm:spPr/>
      <dgm:t>
        <a:bodyPr/>
        <a:lstStyle/>
        <a:p>
          <a:endParaRPr lang="fr-FR"/>
        </a:p>
      </dgm:t>
    </dgm:pt>
    <dgm:pt modelId="{D740615F-4AE9-4AAD-9889-211C3C9173D6}" type="sibTrans" cxnId="{5C4116F1-8016-4842-9B31-068E016DC501}">
      <dgm:prSet/>
      <dgm:spPr/>
      <dgm:t>
        <a:bodyPr/>
        <a:lstStyle/>
        <a:p>
          <a:endParaRPr lang="fr-FR"/>
        </a:p>
      </dgm:t>
    </dgm:pt>
    <dgm:pt modelId="{253F3E0E-284A-46BA-A498-270FB110C561}">
      <dgm:prSet custT="1"/>
      <dgm:spPr/>
      <dgm:t>
        <a:bodyPr/>
        <a:lstStyle/>
        <a:p>
          <a:r>
            <a:rPr lang="fr-FR" sz="1600" b="1" dirty="0">
              <a:solidFill>
                <a:srgbClr val="FF0000"/>
              </a:solidFill>
            </a:rPr>
            <a:t>Nombre décès sur les 10 km éligibles aux tarifs SIFUREP : 325</a:t>
          </a:r>
        </a:p>
      </dgm:t>
    </dgm:pt>
    <dgm:pt modelId="{4C54A084-BF47-46DC-B09D-3574C01F8A12}" type="parTrans" cxnId="{271AD20B-5F34-4FE3-85BA-C3D849AFAC78}">
      <dgm:prSet/>
      <dgm:spPr/>
      <dgm:t>
        <a:bodyPr/>
        <a:lstStyle/>
        <a:p>
          <a:endParaRPr lang="fr-FR"/>
        </a:p>
      </dgm:t>
    </dgm:pt>
    <dgm:pt modelId="{8CCA7923-816F-4049-A6FA-9383935ABF46}" type="sibTrans" cxnId="{271AD20B-5F34-4FE3-85BA-C3D849AFAC78}">
      <dgm:prSet/>
      <dgm:spPr/>
      <dgm:t>
        <a:bodyPr/>
        <a:lstStyle/>
        <a:p>
          <a:endParaRPr lang="fr-FR"/>
        </a:p>
      </dgm:t>
    </dgm:pt>
    <dgm:pt modelId="{9A16A57C-6C49-4E34-9F44-FDD3389CBBCE}" type="pres">
      <dgm:prSet presAssocID="{8BCBFD41-75D8-4718-B2C7-B8ABAE33696A}" presName="Name0" presStyleCnt="0">
        <dgm:presLayoutVars>
          <dgm:dir/>
          <dgm:animLvl val="lvl"/>
          <dgm:resizeHandles/>
        </dgm:presLayoutVars>
      </dgm:prSet>
      <dgm:spPr/>
    </dgm:pt>
    <dgm:pt modelId="{1FD380FB-6AFF-408F-8B04-FD5BFA24C148}" type="pres">
      <dgm:prSet presAssocID="{59298F4C-75D2-4CE6-ABDA-93E90450035F}" presName="linNode" presStyleCnt="0"/>
      <dgm:spPr/>
    </dgm:pt>
    <dgm:pt modelId="{377D7E9A-2FEC-418E-814F-4C16C11E5555}" type="pres">
      <dgm:prSet presAssocID="{59298F4C-75D2-4CE6-ABDA-93E90450035F}" presName="parentShp" presStyleLbl="node1" presStyleIdx="0" presStyleCnt="2" custScaleX="66876" custScaleY="83067">
        <dgm:presLayoutVars>
          <dgm:bulletEnabled val="1"/>
        </dgm:presLayoutVars>
      </dgm:prSet>
      <dgm:spPr/>
    </dgm:pt>
    <dgm:pt modelId="{075948A4-54C0-49EC-9A95-B0FCAAE55E6F}" type="pres">
      <dgm:prSet presAssocID="{59298F4C-75D2-4CE6-ABDA-93E90450035F}" presName="childShp" presStyleLbl="bgAccFollowNode1" presStyleIdx="0" presStyleCnt="2" custScaleY="115772" custLinFactNeighborX="0" custLinFactNeighborY="1302">
        <dgm:presLayoutVars>
          <dgm:bulletEnabled val="1"/>
        </dgm:presLayoutVars>
      </dgm:prSet>
      <dgm:spPr/>
    </dgm:pt>
    <dgm:pt modelId="{3D340E9F-CDB8-46CB-804A-3E3230BFA5B8}" type="pres">
      <dgm:prSet presAssocID="{EDBC01AB-FAC0-470D-856E-3AC6A1115483}" presName="spacing" presStyleCnt="0"/>
      <dgm:spPr/>
    </dgm:pt>
    <dgm:pt modelId="{49CCD62F-18DE-4160-92CB-2B37BD97363D}" type="pres">
      <dgm:prSet presAssocID="{7A6BEBFA-56CD-4594-9915-39F2DBAA8AAC}" presName="linNode" presStyleCnt="0"/>
      <dgm:spPr/>
    </dgm:pt>
    <dgm:pt modelId="{85188C43-A00B-4AB9-A311-A0F7383CC4FC}" type="pres">
      <dgm:prSet presAssocID="{7A6BEBFA-56CD-4594-9915-39F2DBAA8AAC}" presName="parentShp" presStyleLbl="node1" presStyleIdx="1" presStyleCnt="2" custScaleX="53751" custScaleY="76307" custLinFactNeighborX="-624" custLinFactNeighborY="-3578">
        <dgm:presLayoutVars>
          <dgm:bulletEnabled val="1"/>
        </dgm:presLayoutVars>
      </dgm:prSet>
      <dgm:spPr/>
    </dgm:pt>
    <dgm:pt modelId="{78305B0D-ED21-4514-9915-835AFAB2296B}" type="pres">
      <dgm:prSet presAssocID="{7A6BEBFA-56CD-4594-9915-39F2DBAA8AAC}" presName="childShp" presStyleLbl="bgAccFollowNode1" presStyleIdx="1" presStyleCnt="2" custScaleY="140869" custLinFactNeighborX="2143" custLinFactNeighborY="-1864">
        <dgm:presLayoutVars>
          <dgm:bulletEnabled val="1"/>
        </dgm:presLayoutVars>
      </dgm:prSet>
      <dgm:spPr/>
    </dgm:pt>
  </dgm:ptLst>
  <dgm:cxnLst>
    <dgm:cxn modelId="{9B0D5308-9ABB-4C78-BA0D-1A1BDD794BA1}" type="presOf" srcId="{556199E4-95F4-4667-A844-32879B24F1DB}" destId="{075948A4-54C0-49EC-9A95-B0FCAAE55E6F}" srcOrd="0" destOrd="3" presId="urn:microsoft.com/office/officeart/2005/8/layout/vList6"/>
    <dgm:cxn modelId="{617BCA09-CCB6-4D9D-B2A0-5CF7871D42F9}" type="presOf" srcId="{98A0AFA3-EB99-403B-9E42-98E60945425A}" destId="{78305B0D-ED21-4514-9915-835AFAB2296B}" srcOrd="0" destOrd="5" presId="urn:microsoft.com/office/officeart/2005/8/layout/vList6"/>
    <dgm:cxn modelId="{271AD20B-5F34-4FE3-85BA-C3D849AFAC78}" srcId="{7A6BEBFA-56CD-4594-9915-39F2DBAA8AAC}" destId="{253F3E0E-284A-46BA-A498-270FB110C561}" srcOrd="6" destOrd="0" parTransId="{4C54A084-BF47-46DC-B09D-3574C01F8A12}" sibTransId="{8CCA7923-816F-4049-A6FA-9383935ABF46}"/>
    <dgm:cxn modelId="{CAF83514-93E5-4468-9942-7E56F4A2512B}" srcId="{7A6BEBFA-56CD-4594-9915-39F2DBAA8AAC}" destId="{7F352AAD-C0CD-4FE7-BA41-EBC8FB846F80}" srcOrd="4" destOrd="0" parTransId="{84B30A93-CFF6-4FEB-8E63-A1F6D2862B44}" sibTransId="{F531353D-DC85-44F4-8573-FCB50B26FB1A}"/>
    <dgm:cxn modelId="{9C521516-E999-4E7F-8FFA-118A9EDE7AA6}" type="presOf" srcId="{253F3E0E-284A-46BA-A498-270FB110C561}" destId="{78305B0D-ED21-4514-9915-835AFAB2296B}" srcOrd="0" destOrd="6" presId="urn:microsoft.com/office/officeart/2005/8/layout/vList6"/>
    <dgm:cxn modelId="{194B621E-5693-4B10-A3FF-F7257A5DF5A1}" srcId="{7A6BEBFA-56CD-4594-9915-39F2DBAA8AAC}" destId="{9E42D664-2727-4210-BFD7-21ED36190EE4}" srcOrd="1" destOrd="0" parTransId="{6494A038-5C85-46FB-9CCF-04A8942B3044}" sibTransId="{44C5F0F6-1B56-4854-8F8C-8DCF049A6A3B}"/>
    <dgm:cxn modelId="{38FB5A1E-A7F1-4554-9C05-2511F1611120}" srcId="{7A6BEBFA-56CD-4594-9915-39F2DBAA8AAC}" destId="{81306B44-23CC-4D24-99B1-75A8272DFEA6}" srcOrd="2" destOrd="0" parTransId="{70C41EEC-1C0A-41D4-83E6-A7AB5C01A731}" sibTransId="{2BA3969E-C0F4-4C70-AB27-E99FF5288FB8}"/>
    <dgm:cxn modelId="{E3A6A923-E2BF-4A03-BAE0-9BA74616ECB9}" type="presOf" srcId="{5715B755-A44A-4B44-BC31-20B420228576}" destId="{075948A4-54C0-49EC-9A95-B0FCAAE55E6F}" srcOrd="0" destOrd="2" presId="urn:microsoft.com/office/officeart/2005/8/layout/vList6"/>
    <dgm:cxn modelId="{5BDBA95B-1949-4777-9F89-D19719581992}" type="presOf" srcId="{8BCBFD41-75D8-4718-B2C7-B8ABAE33696A}" destId="{9A16A57C-6C49-4E34-9F44-FDD3389CBBCE}" srcOrd="0" destOrd="0" presId="urn:microsoft.com/office/officeart/2005/8/layout/vList6"/>
    <dgm:cxn modelId="{5ACC3743-4838-49E0-8279-BFB7F7426383}" type="presOf" srcId="{59298F4C-75D2-4CE6-ABDA-93E90450035F}" destId="{377D7E9A-2FEC-418E-814F-4C16C11E5555}" srcOrd="0" destOrd="0" presId="urn:microsoft.com/office/officeart/2005/8/layout/vList6"/>
    <dgm:cxn modelId="{014B2D44-00C8-4C6F-9556-F227BB1051A4}" srcId="{59298F4C-75D2-4CE6-ABDA-93E90450035F}" destId="{5715B755-A44A-4B44-BC31-20B420228576}" srcOrd="2" destOrd="0" parTransId="{E9F3D7AF-7D3B-4157-B2C8-70A2D0788331}" sibTransId="{282FDA69-A134-4FCF-B13D-B768961A6A35}"/>
    <dgm:cxn modelId="{A555424B-D930-4946-BD21-6ED7F4D16D3C}" srcId="{8BCBFD41-75D8-4718-B2C7-B8ABAE33696A}" destId="{59298F4C-75D2-4CE6-ABDA-93E90450035F}" srcOrd="0" destOrd="0" parTransId="{44D678A4-816D-4802-B7E9-621856C3A1FB}" sibTransId="{EDBC01AB-FAC0-470D-856E-3AC6A1115483}"/>
    <dgm:cxn modelId="{311F9154-41D3-4315-A54D-CDD1D022ABCF}" srcId="{59298F4C-75D2-4CE6-ABDA-93E90450035F}" destId="{96666675-BE74-4F32-90A2-CE2F04CD1F09}" srcOrd="6" destOrd="0" parTransId="{09A3D238-8D05-4A24-8D3A-3ACE80BB963C}" sibTransId="{50C06B64-4120-4741-86AF-55D6D56C605D}"/>
    <dgm:cxn modelId="{227B1A76-9806-4DE0-A823-2D7EDB9D3C90}" srcId="{8BCBFD41-75D8-4718-B2C7-B8ABAE33696A}" destId="{7A6BEBFA-56CD-4594-9915-39F2DBAA8AAC}" srcOrd="1" destOrd="0" parTransId="{2BC69855-DF20-4C43-8E30-020254314A6A}" sibTransId="{00122936-9A29-483A-9191-E0F96D8582CB}"/>
    <dgm:cxn modelId="{D3FD2357-1724-4C3B-A369-80F3C794222A}" srcId="{7A6BEBFA-56CD-4594-9915-39F2DBAA8AAC}" destId="{582B6BD4-9F10-4C85-959C-B6166A298EA0}" srcOrd="3" destOrd="0" parTransId="{14F08A61-69A9-4581-86CA-12B91E312715}" sibTransId="{C943208B-B75B-439E-99D0-CE4100BDCFF9}"/>
    <dgm:cxn modelId="{1533A757-8716-404D-A3A6-02A145CC0B5D}" srcId="{59298F4C-75D2-4CE6-ABDA-93E90450035F}" destId="{556199E4-95F4-4667-A844-32879B24F1DB}" srcOrd="3" destOrd="0" parTransId="{3633C2FA-761A-4B0E-B52A-869CB6708346}" sibTransId="{73BE3355-5058-4554-AF1B-1E2167921358}"/>
    <dgm:cxn modelId="{8F8FF77B-6E0E-4D9A-831B-4C3EB0AEAAD3}" type="presOf" srcId="{7F352AAD-C0CD-4FE7-BA41-EBC8FB846F80}" destId="{78305B0D-ED21-4514-9915-835AFAB2296B}" srcOrd="0" destOrd="4" presId="urn:microsoft.com/office/officeart/2005/8/layout/vList6"/>
    <dgm:cxn modelId="{1966EA7D-B397-417C-829A-1B93DCD009D7}" type="presOf" srcId="{9E42D664-2727-4210-BFD7-21ED36190EE4}" destId="{78305B0D-ED21-4514-9915-835AFAB2296B}" srcOrd="0" destOrd="1" presId="urn:microsoft.com/office/officeart/2005/8/layout/vList6"/>
    <dgm:cxn modelId="{BB70707E-2453-4D60-B433-8EEF1103137F}" srcId="{7A6BEBFA-56CD-4594-9915-39F2DBAA8AAC}" destId="{666DA998-DC8C-46C2-B52E-F4ACF1EA17B2}" srcOrd="0" destOrd="0" parTransId="{BF87FA78-5C3B-4F46-B729-D968148F677F}" sibTransId="{C739B9FD-D8ED-4E56-A081-CC3CD335B471}"/>
    <dgm:cxn modelId="{AF1D5982-D4D2-43B0-990B-D38687B54A63}" type="presOf" srcId="{8CA59DDC-2051-45E4-88F2-3868361FC3BE}" destId="{075948A4-54C0-49EC-9A95-B0FCAAE55E6F}" srcOrd="0" destOrd="5" presId="urn:microsoft.com/office/officeart/2005/8/layout/vList6"/>
    <dgm:cxn modelId="{E7641195-076C-4E5C-A9E1-CED3ACF39CC4}" type="presOf" srcId="{D288C8B6-7D83-4BED-9A66-DBD2E1901284}" destId="{075948A4-54C0-49EC-9A95-B0FCAAE55E6F}" srcOrd="0" destOrd="4" presId="urn:microsoft.com/office/officeart/2005/8/layout/vList6"/>
    <dgm:cxn modelId="{F289399E-629F-456A-8A7A-CD816C3C051A}" srcId="{59298F4C-75D2-4CE6-ABDA-93E90450035F}" destId="{D288C8B6-7D83-4BED-9A66-DBD2E1901284}" srcOrd="4" destOrd="0" parTransId="{702F0048-D78A-48BF-A18C-942B36F361AC}" sibTransId="{0BFCF627-6ABD-46C7-8B95-13ED19D4E1D7}"/>
    <dgm:cxn modelId="{5E5E19B6-F5BC-4A51-B194-B5A2FC2F7E23}" srcId="{59298F4C-75D2-4CE6-ABDA-93E90450035F}" destId="{FD488C7B-7C6F-4978-9292-039171F10E53}" srcOrd="1" destOrd="0" parTransId="{44B0A6AB-07EA-4FE8-B913-2753EA0E9A95}" sibTransId="{F11A1473-FCE3-415E-AD8D-E0849A068FB1}"/>
    <dgm:cxn modelId="{9CCE5EC6-8370-476D-B8E7-E187B31A6B45}" type="presOf" srcId="{7A6BEBFA-56CD-4594-9915-39F2DBAA8AAC}" destId="{85188C43-A00B-4AB9-A311-A0F7383CC4FC}" srcOrd="0" destOrd="0" presId="urn:microsoft.com/office/officeart/2005/8/layout/vList6"/>
    <dgm:cxn modelId="{39C114CB-F5E6-4A4D-8664-4D1AB7A3DB24}" type="presOf" srcId="{FD488C7B-7C6F-4978-9292-039171F10E53}" destId="{075948A4-54C0-49EC-9A95-B0FCAAE55E6F}" srcOrd="0" destOrd="1" presId="urn:microsoft.com/office/officeart/2005/8/layout/vList6"/>
    <dgm:cxn modelId="{B7B983CD-9DA9-4CBB-96D6-FE8186E74C72}" srcId="{59298F4C-75D2-4CE6-ABDA-93E90450035F}" destId="{43BF7B78-2504-4505-9934-D2400380F023}" srcOrd="0" destOrd="0" parTransId="{A4C06EA3-1197-4706-ADCE-D2E21E41D65C}" sibTransId="{F3C4CFE3-0CE8-4F19-8626-DABCB62494F5}"/>
    <dgm:cxn modelId="{3BA3ADD3-0E4F-4861-90A2-BE24A33D1A39}" srcId="{59298F4C-75D2-4CE6-ABDA-93E90450035F}" destId="{8CA59DDC-2051-45E4-88F2-3868361FC3BE}" srcOrd="5" destOrd="0" parTransId="{9411622B-4EA3-41F6-A68D-539CB68F8024}" sibTransId="{C16588E2-1564-48A5-AAD6-E889E5B59896}"/>
    <dgm:cxn modelId="{095DD9DD-51F8-4177-865D-883C34B70CA4}" type="presOf" srcId="{43BF7B78-2504-4505-9934-D2400380F023}" destId="{075948A4-54C0-49EC-9A95-B0FCAAE55E6F}" srcOrd="0" destOrd="0" presId="urn:microsoft.com/office/officeart/2005/8/layout/vList6"/>
    <dgm:cxn modelId="{63C74DE5-BD49-430E-A155-7CF9A550C44B}" type="presOf" srcId="{96666675-BE74-4F32-90A2-CE2F04CD1F09}" destId="{075948A4-54C0-49EC-9A95-B0FCAAE55E6F}" srcOrd="0" destOrd="6" presId="urn:microsoft.com/office/officeart/2005/8/layout/vList6"/>
    <dgm:cxn modelId="{7DF720E9-5CD3-45AA-8E93-2612F65F24F2}" type="presOf" srcId="{81306B44-23CC-4D24-99B1-75A8272DFEA6}" destId="{78305B0D-ED21-4514-9915-835AFAB2296B}" srcOrd="0" destOrd="2" presId="urn:microsoft.com/office/officeart/2005/8/layout/vList6"/>
    <dgm:cxn modelId="{70BCD0EE-229E-4FC1-873E-84D39742CAD5}" type="presOf" srcId="{666DA998-DC8C-46C2-B52E-F4ACF1EA17B2}" destId="{78305B0D-ED21-4514-9915-835AFAB2296B}" srcOrd="0" destOrd="0" presId="urn:microsoft.com/office/officeart/2005/8/layout/vList6"/>
    <dgm:cxn modelId="{E707E8EF-E469-46E8-ABC4-CAE7D1C26AC9}" type="presOf" srcId="{582B6BD4-9F10-4C85-959C-B6166A298EA0}" destId="{78305B0D-ED21-4514-9915-835AFAB2296B}" srcOrd="0" destOrd="3" presId="urn:microsoft.com/office/officeart/2005/8/layout/vList6"/>
    <dgm:cxn modelId="{5C4116F1-8016-4842-9B31-068E016DC501}" srcId="{7A6BEBFA-56CD-4594-9915-39F2DBAA8AAC}" destId="{98A0AFA3-EB99-403B-9E42-98E60945425A}" srcOrd="5" destOrd="0" parTransId="{A644B65D-37AF-4E80-935D-508501A008BA}" sibTransId="{D740615F-4AE9-4AAD-9889-211C3C9173D6}"/>
    <dgm:cxn modelId="{6E10631E-57D2-4E9B-8929-BCE06693CCD2}" type="presParOf" srcId="{9A16A57C-6C49-4E34-9F44-FDD3389CBBCE}" destId="{1FD380FB-6AFF-408F-8B04-FD5BFA24C148}" srcOrd="0" destOrd="0" presId="urn:microsoft.com/office/officeart/2005/8/layout/vList6"/>
    <dgm:cxn modelId="{ED59E0BB-6886-44EE-B56F-509C87432E99}" type="presParOf" srcId="{1FD380FB-6AFF-408F-8B04-FD5BFA24C148}" destId="{377D7E9A-2FEC-418E-814F-4C16C11E5555}" srcOrd="0" destOrd="0" presId="urn:microsoft.com/office/officeart/2005/8/layout/vList6"/>
    <dgm:cxn modelId="{11C2395B-D0BC-43BA-8ED7-EFD3DA8930D0}" type="presParOf" srcId="{1FD380FB-6AFF-408F-8B04-FD5BFA24C148}" destId="{075948A4-54C0-49EC-9A95-B0FCAAE55E6F}" srcOrd="1" destOrd="0" presId="urn:microsoft.com/office/officeart/2005/8/layout/vList6"/>
    <dgm:cxn modelId="{AD420125-48A7-4E39-BEB1-4298A273E2FD}" type="presParOf" srcId="{9A16A57C-6C49-4E34-9F44-FDD3389CBBCE}" destId="{3D340E9F-CDB8-46CB-804A-3E3230BFA5B8}" srcOrd="1" destOrd="0" presId="urn:microsoft.com/office/officeart/2005/8/layout/vList6"/>
    <dgm:cxn modelId="{F6FEED39-CB5B-47FE-BB3C-E6F0D09BE28C}" type="presParOf" srcId="{9A16A57C-6C49-4E34-9F44-FDD3389CBBCE}" destId="{49CCD62F-18DE-4160-92CB-2B37BD97363D}" srcOrd="2" destOrd="0" presId="urn:microsoft.com/office/officeart/2005/8/layout/vList6"/>
    <dgm:cxn modelId="{53EE2B25-E307-4E99-AFC8-DFB7E849BDC9}" type="presParOf" srcId="{49CCD62F-18DE-4160-92CB-2B37BD97363D}" destId="{85188C43-A00B-4AB9-A311-A0F7383CC4FC}" srcOrd="0" destOrd="0" presId="urn:microsoft.com/office/officeart/2005/8/layout/vList6"/>
    <dgm:cxn modelId="{6FE2F55B-BB06-4532-964D-BF9BE3E211A4}" type="presParOf" srcId="{49CCD62F-18DE-4160-92CB-2B37BD97363D}" destId="{78305B0D-ED21-4514-9915-835AFAB229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D0A22-180C-466F-961E-397D2FADB273}" type="doc">
      <dgm:prSet loTypeId="urn:microsoft.com/office/officeart/2005/8/layout/hProcess7" loCatId="list" qsTypeId="urn:microsoft.com/office/officeart/2005/8/quickstyle/3d7" qsCatId="3D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1E97ECB9-0345-4576-83F0-0B5AA2582665}">
      <dgm:prSet phldrT="[Texte]"/>
      <dgm:spPr/>
      <dgm:t>
        <a:bodyPr/>
        <a:lstStyle/>
        <a:p>
          <a:endParaRPr lang="fr-FR" b="1" u="sng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BF5D503D-D619-4AF6-BFF0-F772E7756BD7}" type="parTrans" cxnId="{0C1934D3-6305-47BF-976F-D662190FDC68}">
      <dgm:prSet/>
      <dgm:spPr/>
      <dgm:t>
        <a:bodyPr/>
        <a:lstStyle/>
        <a:p>
          <a:endParaRPr lang="fr-FR"/>
        </a:p>
      </dgm:t>
    </dgm:pt>
    <dgm:pt modelId="{FB25D317-4EF5-41F7-B82A-664E0722E0C1}" type="sibTrans" cxnId="{0C1934D3-6305-47BF-976F-D662190FDC68}">
      <dgm:prSet/>
      <dgm:spPr/>
      <dgm:t>
        <a:bodyPr/>
        <a:lstStyle/>
        <a:p>
          <a:endParaRPr lang="fr-FR"/>
        </a:p>
      </dgm:t>
    </dgm:pt>
    <dgm:pt modelId="{A1663593-5FC7-4F2B-9213-E4071EDA90ED}">
      <dgm:prSet phldrT="[Texte]" custT="1"/>
      <dgm:spPr/>
      <dgm:t>
        <a:bodyPr/>
        <a:lstStyle/>
        <a:p>
          <a:pPr algn="ctr">
            <a:buNone/>
          </a:pPr>
          <a:r>
            <a:rPr lang="fr-F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Inhumation</a:t>
          </a:r>
        </a:p>
        <a:p>
          <a:pPr algn="ctr">
            <a:buNone/>
          </a:pPr>
          <a:r>
            <a:rPr lang="fr-FR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1999 euros</a:t>
          </a:r>
        </a:p>
        <a:p>
          <a:pPr algn="ctr">
            <a:buNone/>
          </a:pPr>
          <a:endParaRPr lang="fr-FR" sz="1600" b="1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>
            <a:buFont typeface="Arial" panose="020B0604020202020204" pitchFamily="34" charset="0"/>
            <a:buChar char="•"/>
          </a:pPr>
          <a:r>
            <a:rPr lang="fr-FR" sz="1600" b="1" dirty="0">
              <a:solidFill>
                <a:srgbClr val="663300"/>
              </a:solidFill>
            </a:rPr>
            <a:t>- Démarche et organisation    des obsèques </a:t>
          </a:r>
        </a:p>
        <a:p>
          <a:pPr algn="just">
            <a:buNone/>
          </a:pPr>
          <a:r>
            <a:rPr lang="fr-FR" sz="1600" b="1" dirty="0">
              <a:solidFill>
                <a:srgbClr val="663300"/>
              </a:solidFill>
            </a:rPr>
            <a:t>- Cercueil</a:t>
          </a:r>
        </a:p>
        <a:p>
          <a:pPr algn="just">
            <a:buNone/>
          </a:pPr>
          <a:r>
            <a:rPr lang="fr-FR" sz="1600" b="1" dirty="0">
              <a:solidFill>
                <a:srgbClr val="663300"/>
              </a:solidFill>
            </a:rPr>
            <a:t>- Capiton</a:t>
          </a:r>
        </a:p>
        <a:p>
          <a:pPr algn="just">
            <a:buNone/>
          </a:pPr>
          <a:r>
            <a:rPr lang="fr-FR" sz="1600" b="1" dirty="0">
              <a:solidFill>
                <a:srgbClr val="663300"/>
              </a:solidFill>
            </a:rPr>
            <a:t>- Corbillard et chauffeur</a:t>
          </a:r>
        </a:p>
        <a:p>
          <a:pPr algn="just">
            <a:buNone/>
          </a:pPr>
          <a:r>
            <a:rPr lang="fr-FR" sz="1600" b="1" dirty="0">
              <a:solidFill>
                <a:srgbClr val="663300"/>
              </a:solidFill>
            </a:rPr>
            <a:t>- Porteurs</a:t>
          </a:r>
        </a:p>
        <a:p>
          <a:pPr algn="just">
            <a:buFont typeface="Arial" panose="020B0604020202020204" pitchFamily="34" charset="0"/>
            <a:buChar char="•"/>
          </a:pPr>
          <a:r>
            <a:rPr lang="fr-FR" sz="1600" b="1" dirty="0">
              <a:solidFill>
                <a:srgbClr val="663300"/>
              </a:solidFill>
            </a:rPr>
            <a:t>- Aide et accompagnement par un maître de cérémonie </a:t>
          </a:r>
        </a:p>
        <a:p>
          <a:pPr algn="l">
            <a:buNone/>
          </a:pPr>
          <a:endParaRPr lang="fr-FR" sz="1600" b="1" dirty="0">
            <a:solidFill>
              <a:srgbClr val="663300"/>
            </a:solidFill>
          </a:endParaRPr>
        </a:p>
      </dgm:t>
    </dgm:pt>
    <dgm:pt modelId="{D3C9839C-92DF-4B3B-B471-46AD126D3119}" type="parTrans" cxnId="{C8F08F61-C3E4-4A03-80AB-11908A18940A}">
      <dgm:prSet/>
      <dgm:spPr/>
      <dgm:t>
        <a:bodyPr/>
        <a:lstStyle/>
        <a:p>
          <a:endParaRPr lang="fr-FR"/>
        </a:p>
      </dgm:t>
    </dgm:pt>
    <dgm:pt modelId="{36737899-5D22-4ACF-BC02-8BB31B7FB6A7}" type="sibTrans" cxnId="{C8F08F61-C3E4-4A03-80AB-11908A18940A}">
      <dgm:prSet/>
      <dgm:spPr/>
      <dgm:t>
        <a:bodyPr/>
        <a:lstStyle/>
        <a:p>
          <a:endParaRPr lang="fr-FR"/>
        </a:p>
      </dgm:t>
    </dgm:pt>
    <dgm:pt modelId="{820CDE2B-BFB8-4621-ACD9-1B10117416CC}">
      <dgm:prSet phldrT="[Texte]" custT="1"/>
      <dgm:spPr/>
      <dgm:t>
        <a:bodyPr/>
        <a:lstStyle/>
        <a:p>
          <a:pPr algn="l"/>
          <a:endParaRPr lang="fr-FR" sz="1600" b="1" dirty="0">
            <a:solidFill>
              <a:srgbClr val="663300"/>
            </a:solidFill>
          </a:endParaRPr>
        </a:p>
      </dgm:t>
    </dgm:pt>
    <dgm:pt modelId="{2461A806-5F68-4A96-BC4E-5C7AF3E20E7C}" type="parTrans" cxnId="{36B43A79-77DD-4757-A9C2-6E43F7B86548}">
      <dgm:prSet/>
      <dgm:spPr/>
      <dgm:t>
        <a:bodyPr/>
        <a:lstStyle/>
        <a:p>
          <a:endParaRPr lang="fr-FR"/>
        </a:p>
      </dgm:t>
    </dgm:pt>
    <dgm:pt modelId="{243CB023-8666-4791-AEA6-78FDF83CAF09}" type="sibTrans" cxnId="{36B43A79-77DD-4757-A9C2-6E43F7B86548}">
      <dgm:prSet/>
      <dgm:spPr/>
      <dgm:t>
        <a:bodyPr/>
        <a:lstStyle/>
        <a:p>
          <a:endParaRPr lang="fr-FR"/>
        </a:p>
      </dgm:t>
    </dgm:pt>
    <dgm:pt modelId="{6C06F60C-693E-46DD-8340-651162CE0EE7}">
      <dgm:prSet phldrT="[Texte]" custT="1"/>
      <dgm:spPr/>
      <dgm:t>
        <a:bodyPr/>
        <a:lstStyle/>
        <a:p>
          <a:pPr algn="l">
            <a:buNone/>
          </a:pPr>
          <a:endParaRPr lang="fr-FR" sz="1600" b="1" dirty="0">
            <a:solidFill>
              <a:srgbClr val="663300"/>
            </a:solidFill>
          </a:endParaRPr>
        </a:p>
      </dgm:t>
    </dgm:pt>
    <dgm:pt modelId="{6F52D31C-59E2-412F-8CB7-0EA0D5F84EFB}" type="parTrans" cxnId="{69B30E82-FEFF-424A-9824-61546F6C57E8}">
      <dgm:prSet/>
      <dgm:spPr/>
      <dgm:t>
        <a:bodyPr/>
        <a:lstStyle/>
        <a:p>
          <a:endParaRPr lang="fr-FR"/>
        </a:p>
      </dgm:t>
    </dgm:pt>
    <dgm:pt modelId="{7858E34A-BB64-402F-A860-C7DFCF4F622E}" type="sibTrans" cxnId="{69B30E82-FEFF-424A-9824-61546F6C57E8}">
      <dgm:prSet/>
      <dgm:spPr/>
      <dgm:t>
        <a:bodyPr/>
        <a:lstStyle/>
        <a:p>
          <a:endParaRPr lang="fr-FR"/>
        </a:p>
      </dgm:t>
    </dgm:pt>
    <dgm:pt modelId="{DEA4E1A3-F03D-4BFE-871B-EE211E1F19DB}">
      <dgm:prSet phldrT="[Texte]" custT="1"/>
      <dgm:spPr/>
      <dgm:t>
        <a:bodyPr/>
        <a:lstStyle/>
        <a:p>
          <a:pPr algn="l">
            <a:buNone/>
          </a:pPr>
          <a:endParaRPr lang="fr-FR" sz="1600" b="1" dirty="0">
            <a:solidFill>
              <a:srgbClr val="663300"/>
            </a:solidFill>
          </a:endParaRPr>
        </a:p>
      </dgm:t>
    </dgm:pt>
    <dgm:pt modelId="{C4CDC52D-BB79-48A8-861A-B7FA7B48FD2F}" type="parTrans" cxnId="{B9AA938A-8300-44BC-81E3-73A01603776E}">
      <dgm:prSet/>
      <dgm:spPr/>
      <dgm:t>
        <a:bodyPr/>
        <a:lstStyle/>
        <a:p>
          <a:endParaRPr lang="fr-FR"/>
        </a:p>
      </dgm:t>
    </dgm:pt>
    <dgm:pt modelId="{DF701EA9-F7E2-4402-B6C6-4FB6E05116FA}" type="sibTrans" cxnId="{B9AA938A-8300-44BC-81E3-73A01603776E}">
      <dgm:prSet/>
      <dgm:spPr/>
      <dgm:t>
        <a:bodyPr/>
        <a:lstStyle/>
        <a:p>
          <a:endParaRPr lang="fr-FR"/>
        </a:p>
      </dgm:t>
    </dgm:pt>
    <dgm:pt modelId="{5FA208E7-8D05-46B0-8B9D-C67DA5D5F008}" type="pres">
      <dgm:prSet presAssocID="{C92D0A22-180C-466F-961E-397D2FADB273}" presName="Name0" presStyleCnt="0">
        <dgm:presLayoutVars>
          <dgm:dir/>
          <dgm:animLvl val="lvl"/>
          <dgm:resizeHandles val="exact"/>
        </dgm:presLayoutVars>
      </dgm:prSet>
      <dgm:spPr/>
    </dgm:pt>
    <dgm:pt modelId="{003477BE-9FF4-4B31-92FE-DF70BCDBD565}" type="pres">
      <dgm:prSet presAssocID="{1E97ECB9-0345-4576-83F0-0B5AA2582665}" presName="compositeNode" presStyleCnt="0">
        <dgm:presLayoutVars>
          <dgm:bulletEnabled val="1"/>
        </dgm:presLayoutVars>
      </dgm:prSet>
      <dgm:spPr/>
    </dgm:pt>
    <dgm:pt modelId="{9051FB29-A78B-46DB-9DB9-B9F540EE49B1}" type="pres">
      <dgm:prSet presAssocID="{1E97ECB9-0345-4576-83F0-0B5AA2582665}" presName="bgRect" presStyleLbl="node1" presStyleIdx="0" presStyleCnt="2" custScaleX="90000" custLinFactNeighborX="-10049" custLinFactNeighborY="-959"/>
      <dgm:spPr/>
    </dgm:pt>
    <dgm:pt modelId="{96E598BC-FCD6-4678-89AA-890D8C931697}" type="pres">
      <dgm:prSet presAssocID="{1E97ECB9-0345-4576-83F0-0B5AA2582665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963C60D-7D77-4D6B-9174-E0A1C80F8FAB}" type="pres">
      <dgm:prSet presAssocID="{1E97ECB9-0345-4576-83F0-0B5AA2582665}" presName="childNode" presStyleLbl="node1" presStyleIdx="0" presStyleCnt="2">
        <dgm:presLayoutVars>
          <dgm:bulletEnabled val="1"/>
        </dgm:presLayoutVars>
      </dgm:prSet>
      <dgm:spPr/>
    </dgm:pt>
    <dgm:pt modelId="{8297F910-CECD-497B-8A81-95A0AC78C886}" type="pres">
      <dgm:prSet presAssocID="{FB25D317-4EF5-41F7-B82A-664E0722E0C1}" presName="hSp" presStyleCnt="0"/>
      <dgm:spPr/>
    </dgm:pt>
    <dgm:pt modelId="{67FE2942-95A8-41C4-8517-AD5168936E25}" type="pres">
      <dgm:prSet presAssocID="{FB25D317-4EF5-41F7-B82A-664E0722E0C1}" presName="vProcSp" presStyleCnt="0"/>
      <dgm:spPr/>
    </dgm:pt>
    <dgm:pt modelId="{1FBD549D-293D-41ED-90BF-13631ED072BB}" type="pres">
      <dgm:prSet presAssocID="{FB25D317-4EF5-41F7-B82A-664E0722E0C1}" presName="vSp1" presStyleCnt="0"/>
      <dgm:spPr/>
    </dgm:pt>
    <dgm:pt modelId="{6069AF51-CCB9-47FC-96DB-ACED5575092A}" type="pres">
      <dgm:prSet presAssocID="{FB25D317-4EF5-41F7-B82A-664E0722E0C1}" presName="simulatedConn" presStyleLbl="solidFgAcc1" presStyleIdx="0" presStyleCnt="1" custLinFactNeighborX="17444" custLinFactNeighborY="14982"/>
      <dgm:spPr>
        <a:solidFill>
          <a:srgbClr val="663300"/>
        </a:solidFill>
      </dgm:spPr>
    </dgm:pt>
    <dgm:pt modelId="{8F01408A-5365-4053-9FD1-8C28574B033F}" type="pres">
      <dgm:prSet presAssocID="{FB25D317-4EF5-41F7-B82A-664E0722E0C1}" presName="vSp2" presStyleCnt="0"/>
      <dgm:spPr/>
    </dgm:pt>
    <dgm:pt modelId="{54C7BE19-5844-4351-9DE8-7FBC82B074D3}" type="pres">
      <dgm:prSet presAssocID="{FB25D317-4EF5-41F7-B82A-664E0722E0C1}" presName="sibTrans" presStyleCnt="0"/>
      <dgm:spPr/>
    </dgm:pt>
    <dgm:pt modelId="{D4D31592-A444-4FFF-94F2-CC73706792EE}" type="pres">
      <dgm:prSet presAssocID="{820CDE2B-BFB8-4621-ACD9-1B10117416CC}" presName="compositeNode" presStyleCnt="0">
        <dgm:presLayoutVars>
          <dgm:bulletEnabled val="1"/>
        </dgm:presLayoutVars>
      </dgm:prSet>
      <dgm:spPr/>
    </dgm:pt>
    <dgm:pt modelId="{94420864-3B18-49BC-89CB-3BC2288F94A0}" type="pres">
      <dgm:prSet presAssocID="{820CDE2B-BFB8-4621-ACD9-1B10117416CC}" presName="bgRect" presStyleLbl="node1" presStyleIdx="1" presStyleCnt="2" custLinFactNeighborX="454"/>
      <dgm:spPr/>
    </dgm:pt>
    <dgm:pt modelId="{2BEA01A5-E7E1-459E-9720-4BCB40D70F16}" type="pres">
      <dgm:prSet presAssocID="{820CDE2B-BFB8-4621-ACD9-1B10117416CC}" presName="parentNode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28ED203-ADB5-4B78-B154-3A2EB11DF857}" type="presOf" srcId="{1E97ECB9-0345-4576-83F0-0B5AA2582665}" destId="{96E598BC-FCD6-4678-89AA-890D8C931697}" srcOrd="1" destOrd="0" presId="urn:microsoft.com/office/officeart/2005/8/layout/hProcess7"/>
    <dgm:cxn modelId="{15D1EA17-AECA-4BAE-9BA5-B00A754ADDEB}" type="presOf" srcId="{C92D0A22-180C-466F-961E-397D2FADB273}" destId="{5FA208E7-8D05-46B0-8B9D-C67DA5D5F008}" srcOrd="0" destOrd="0" presId="urn:microsoft.com/office/officeart/2005/8/layout/hProcess7"/>
    <dgm:cxn modelId="{F6DDF23B-A95B-4C40-8452-098F9DA4338B}" type="presOf" srcId="{1E97ECB9-0345-4576-83F0-0B5AA2582665}" destId="{9051FB29-A78B-46DB-9DB9-B9F540EE49B1}" srcOrd="0" destOrd="0" presId="urn:microsoft.com/office/officeart/2005/8/layout/hProcess7"/>
    <dgm:cxn modelId="{C8F08F61-C3E4-4A03-80AB-11908A18940A}" srcId="{1E97ECB9-0345-4576-83F0-0B5AA2582665}" destId="{A1663593-5FC7-4F2B-9213-E4071EDA90ED}" srcOrd="2" destOrd="0" parTransId="{D3C9839C-92DF-4B3B-B471-46AD126D3119}" sibTransId="{36737899-5D22-4ACF-BC02-8BB31B7FB6A7}"/>
    <dgm:cxn modelId="{19653C44-F3D4-4790-91CF-05D9C5763392}" type="presOf" srcId="{A1663593-5FC7-4F2B-9213-E4071EDA90ED}" destId="{3963C60D-7D77-4D6B-9174-E0A1C80F8FAB}" srcOrd="0" destOrd="2" presId="urn:microsoft.com/office/officeart/2005/8/layout/hProcess7"/>
    <dgm:cxn modelId="{36B43A79-77DD-4757-A9C2-6E43F7B86548}" srcId="{C92D0A22-180C-466F-961E-397D2FADB273}" destId="{820CDE2B-BFB8-4621-ACD9-1B10117416CC}" srcOrd="1" destOrd="0" parTransId="{2461A806-5F68-4A96-BC4E-5C7AF3E20E7C}" sibTransId="{243CB023-8666-4791-AEA6-78FDF83CAF09}"/>
    <dgm:cxn modelId="{69B30E82-FEFF-424A-9824-61546F6C57E8}" srcId="{1E97ECB9-0345-4576-83F0-0B5AA2582665}" destId="{6C06F60C-693E-46DD-8340-651162CE0EE7}" srcOrd="0" destOrd="0" parTransId="{6F52D31C-59E2-412F-8CB7-0EA0D5F84EFB}" sibTransId="{7858E34A-BB64-402F-A860-C7DFCF4F622E}"/>
    <dgm:cxn modelId="{B9AA938A-8300-44BC-81E3-73A01603776E}" srcId="{1E97ECB9-0345-4576-83F0-0B5AA2582665}" destId="{DEA4E1A3-F03D-4BFE-871B-EE211E1F19DB}" srcOrd="1" destOrd="0" parTransId="{C4CDC52D-BB79-48A8-861A-B7FA7B48FD2F}" sibTransId="{DF701EA9-F7E2-4402-B6C6-4FB6E05116FA}"/>
    <dgm:cxn modelId="{945B78C1-08D4-40F3-A2E7-AFCE3F567327}" type="presOf" srcId="{DEA4E1A3-F03D-4BFE-871B-EE211E1F19DB}" destId="{3963C60D-7D77-4D6B-9174-E0A1C80F8FAB}" srcOrd="0" destOrd="1" presId="urn:microsoft.com/office/officeart/2005/8/layout/hProcess7"/>
    <dgm:cxn modelId="{D4316CC6-AD29-4F4E-AC3A-16CA77884FE8}" type="presOf" srcId="{820CDE2B-BFB8-4621-ACD9-1B10117416CC}" destId="{94420864-3B18-49BC-89CB-3BC2288F94A0}" srcOrd="0" destOrd="0" presId="urn:microsoft.com/office/officeart/2005/8/layout/hProcess7"/>
    <dgm:cxn modelId="{E71DD3D2-A3B3-4C45-9E94-5CC57EB8FEC5}" type="presOf" srcId="{820CDE2B-BFB8-4621-ACD9-1B10117416CC}" destId="{2BEA01A5-E7E1-459E-9720-4BCB40D70F16}" srcOrd="1" destOrd="0" presId="urn:microsoft.com/office/officeart/2005/8/layout/hProcess7"/>
    <dgm:cxn modelId="{0C1934D3-6305-47BF-976F-D662190FDC68}" srcId="{C92D0A22-180C-466F-961E-397D2FADB273}" destId="{1E97ECB9-0345-4576-83F0-0B5AA2582665}" srcOrd="0" destOrd="0" parTransId="{BF5D503D-D619-4AF6-BFF0-F772E7756BD7}" sibTransId="{FB25D317-4EF5-41F7-B82A-664E0722E0C1}"/>
    <dgm:cxn modelId="{1A72FBE1-F565-4BDC-9DE1-32FFE199C148}" type="presOf" srcId="{6C06F60C-693E-46DD-8340-651162CE0EE7}" destId="{3963C60D-7D77-4D6B-9174-E0A1C80F8FAB}" srcOrd="0" destOrd="0" presId="urn:microsoft.com/office/officeart/2005/8/layout/hProcess7"/>
    <dgm:cxn modelId="{5ED6B772-70AF-4FB7-89B0-E3BDE4734EE0}" type="presParOf" srcId="{5FA208E7-8D05-46B0-8B9D-C67DA5D5F008}" destId="{003477BE-9FF4-4B31-92FE-DF70BCDBD565}" srcOrd="0" destOrd="0" presId="urn:microsoft.com/office/officeart/2005/8/layout/hProcess7"/>
    <dgm:cxn modelId="{ECD7D583-B209-4E65-B949-8009A70E3C7F}" type="presParOf" srcId="{003477BE-9FF4-4B31-92FE-DF70BCDBD565}" destId="{9051FB29-A78B-46DB-9DB9-B9F540EE49B1}" srcOrd="0" destOrd="0" presId="urn:microsoft.com/office/officeart/2005/8/layout/hProcess7"/>
    <dgm:cxn modelId="{1302B40F-6387-4DC7-895F-7DC6787A40A5}" type="presParOf" srcId="{003477BE-9FF4-4B31-92FE-DF70BCDBD565}" destId="{96E598BC-FCD6-4678-89AA-890D8C931697}" srcOrd="1" destOrd="0" presId="urn:microsoft.com/office/officeart/2005/8/layout/hProcess7"/>
    <dgm:cxn modelId="{9AED46F7-00D6-4CE4-B887-11025461DD2B}" type="presParOf" srcId="{003477BE-9FF4-4B31-92FE-DF70BCDBD565}" destId="{3963C60D-7D77-4D6B-9174-E0A1C80F8FAB}" srcOrd="2" destOrd="0" presId="urn:microsoft.com/office/officeart/2005/8/layout/hProcess7"/>
    <dgm:cxn modelId="{793B8EA2-453B-4F45-8E9A-DF7F1139B79C}" type="presParOf" srcId="{5FA208E7-8D05-46B0-8B9D-C67DA5D5F008}" destId="{8297F910-CECD-497B-8A81-95A0AC78C886}" srcOrd="1" destOrd="0" presId="urn:microsoft.com/office/officeart/2005/8/layout/hProcess7"/>
    <dgm:cxn modelId="{2D026A8D-E26A-4906-8487-75AB988EB6DC}" type="presParOf" srcId="{5FA208E7-8D05-46B0-8B9D-C67DA5D5F008}" destId="{67FE2942-95A8-41C4-8517-AD5168936E25}" srcOrd="2" destOrd="0" presId="urn:microsoft.com/office/officeart/2005/8/layout/hProcess7"/>
    <dgm:cxn modelId="{B0DE92D3-D517-4CCB-B7A9-77037D3EB439}" type="presParOf" srcId="{67FE2942-95A8-41C4-8517-AD5168936E25}" destId="{1FBD549D-293D-41ED-90BF-13631ED072BB}" srcOrd="0" destOrd="0" presId="urn:microsoft.com/office/officeart/2005/8/layout/hProcess7"/>
    <dgm:cxn modelId="{A7B25A1C-F103-43F2-8555-2C2D242A09CF}" type="presParOf" srcId="{67FE2942-95A8-41C4-8517-AD5168936E25}" destId="{6069AF51-CCB9-47FC-96DB-ACED5575092A}" srcOrd="1" destOrd="0" presId="urn:microsoft.com/office/officeart/2005/8/layout/hProcess7"/>
    <dgm:cxn modelId="{E1E29BC6-8A71-4F3B-A0D9-F80BAC12DBC9}" type="presParOf" srcId="{67FE2942-95A8-41C4-8517-AD5168936E25}" destId="{8F01408A-5365-4053-9FD1-8C28574B033F}" srcOrd="2" destOrd="0" presId="urn:microsoft.com/office/officeart/2005/8/layout/hProcess7"/>
    <dgm:cxn modelId="{9F1CDD48-B006-4563-9843-B3F43FCFC240}" type="presParOf" srcId="{5FA208E7-8D05-46B0-8B9D-C67DA5D5F008}" destId="{54C7BE19-5844-4351-9DE8-7FBC82B074D3}" srcOrd="3" destOrd="0" presId="urn:microsoft.com/office/officeart/2005/8/layout/hProcess7"/>
    <dgm:cxn modelId="{8A2A11D6-D4C4-448E-8E49-5CB91A43811C}" type="presParOf" srcId="{5FA208E7-8D05-46B0-8B9D-C67DA5D5F008}" destId="{D4D31592-A444-4FFF-94F2-CC73706792EE}" srcOrd="4" destOrd="0" presId="urn:microsoft.com/office/officeart/2005/8/layout/hProcess7"/>
    <dgm:cxn modelId="{FFA78CEA-51E0-4ABB-BE36-1C5C7CB943C4}" type="presParOf" srcId="{D4D31592-A444-4FFF-94F2-CC73706792EE}" destId="{94420864-3B18-49BC-89CB-3BC2288F94A0}" srcOrd="0" destOrd="0" presId="urn:microsoft.com/office/officeart/2005/8/layout/hProcess7"/>
    <dgm:cxn modelId="{F7F56502-575B-4758-B6AB-488B22C99B90}" type="presParOf" srcId="{D4D31592-A444-4FFF-94F2-CC73706792EE}" destId="{2BEA01A5-E7E1-459E-9720-4BCB40D70F16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6A96F-857F-4CA3-80DB-83E894ACE96D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15CAF0E1-D88D-4AAD-AC67-8EC17181CF76}">
      <dgm:prSet phldrT="[Texte]"/>
      <dgm:spPr/>
      <dgm:t>
        <a:bodyPr/>
        <a:lstStyle/>
        <a:p>
          <a:r>
            <a:rPr lang="fr-FR" b="1" dirty="0"/>
            <a:t>Décès</a:t>
          </a:r>
        </a:p>
      </dgm:t>
    </dgm:pt>
    <dgm:pt modelId="{93148C9D-BF46-40B9-A0DF-5100B9646063}" type="parTrans" cxnId="{673CE498-2A8D-4ECE-A149-6AFBD1068C7E}">
      <dgm:prSet/>
      <dgm:spPr/>
      <dgm:t>
        <a:bodyPr/>
        <a:lstStyle/>
        <a:p>
          <a:endParaRPr lang="fr-FR"/>
        </a:p>
      </dgm:t>
    </dgm:pt>
    <dgm:pt modelId="{71C58D7E-C18E-431B-89A6-413FA33A3A0E}" type="sibTrans" cxnId="{673CE498-2A8D-4ECE-A149-6AFBD1068C7E}">
      <dgm:prSet/>
      <dgm:spPr/>
      <dgm:t>
        <a:bodyPr/>
        <a:lstStyle/>
        <a:p>
          <a:endParaRPr lang="fr-FR"/>
        </a:p>
      </dgm:t>
    </dgm:pt>
    <dgm:pt modelId="{88D2D9E7-67AD-46DB-B585-E59339319F13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Funérarium</a:t>
          </a:r>
        </a:p>
        <a:p>
          <a:r>
            <a:rPr lang="fr-FR" b="1" dirty="0">
              <a:solidFill>
                <a:srgbClr val="FF0000"/>
              </a:solidFill>
            </a:rPr>
            <a:t>Chambre mortuaire</a:t>
          </a:r>
        </a:p>
      </dgm:t>
    </dgm:pt>
    <dgm:pt modelId="{CEBE643F-8952-4E90-8A37-94F91DD7B9B8}" type="parTrans" cxnId="{CD65D866-2245-4688-AA9C-02983C95ACA5}">
      <dgm:prSet/>
      <dgm:spPr/>
      <dgm:t>
        <a:bodyPr/>
        <a:lstStyle/>
        <a:p>
          <a:endParaRPr lang="fr-FR"/>
        </a:p>
      </dgm:t>
    </dgm:pt>
    <dgm:pt modelId="{1F6C6D1D-F8EB-4797-B598-7C92CC711AEC}" type="sibTrans" cxnId="{CD65D866-2245-4688-AA9C-02983C95ACA5}">
      <dgm:prSet/>
      <dgm:spPr/>
      <dgm:t>
        <a:bodyPr/>
        <a:lstStyle/>
        <a:p>
          <a:endParaRPr lang="fr-FR"/>
        </a:p>
      </dgm:t>
    </dgm:pt>
    <dgm:pt modelId="{E720CBCC-22D4-45CD-8449-84307E01DFDD}">
      <dgm:prSet phldrT="[Texte]"/>
      <dgm:spPr/>
      <dgm:t>
        <a:bodyPr/>
        <a:lstStyle/>
        <a:p>
          <a:r>
            <a:rPr lang="fr-FR" b="1" dirty="0">
              <a:solidFill>
                <a:srgbClr val="00B050"/>
              </a:solidFill>
            </a:rPr>
            <a:t>Cercueil</a:t>
          </a:r>
        </a:p>
      </dgm:t>
    </dgm:pt>
    <dgm:pt modelId="{5001A0A9-412C-4038-8181-B74DCC28BC23}" type="parTrans" cxnId="{DE6726E3-9641-40B1-A7D7-53B811618B87}">
      <dgm:prSet/>
      <dgm:spPr/>
      <dgm:t>
        <a:bodyPr/>
        <a:lstStyle/>
        <a:p>
          <a:endParaRPr lang="fr-FR"/>
        </a:p>
      </dgm:t>
    </dgm:pt>
    <dgm:pt modelId="{045E974C-43EB-4690-890F-186396B2D702}" type="sibTrans" cxnId="{DE6726E3-9641-40B1-A7D7-53B811618B87}">
      <dgm:prSet/>
      <dgm:spPr/>
      <dgm:t>
        <a:bodyPr/>
        <a:lstStyle/>
        <a:p>
          <a:endParaRPr lang="fr-FR"/>
        </a:p>
      </dgm:t>
    </dgm:pt>
    <dgm:pt modelId="{F1416434-EEE4-4226-A49D-9638490FE4A7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Cimetière</a:t>
          </a:r>
        </a:p>
      </dgm:t>
    </dgm:pt>
    <dgm:pt modelId="{C0DCEE49-821B-4652-8CF3-010F9177956A}" type="parTrans" cxnId="{91158C2A-D6CF-464D-BD67-2324732BAADC}">
      <dgm:prSet/>
      <dgm:spPr/>
      <dgm:t>
        <a:bodyPr/>
        <a:lstStyle/>
        <a:p>
          <a:endParaRPr lang="fr-FR"/>
        </a:p>
      </dgm:t>
    </dgm:pt>
    <dgm:pt modelId="{AA8BC0DD-FFE8-42C0-B135-B19647DA46D9}" type="sibTrans" cxnId="{91158C2A-D6CF-464D-BD67-2324732BAADC}">
      <dgm:prSet/>
      <dgm:spPr/>
      <dgm:t>
        <a:bodyPr/>
        <a:lstStyle/>
        <a:p>
          <a:endParaRPr lang="fr-FR"/>
        </a:p>
      </dgm:t>
    </dgm:pt>
    <dgm:pt modelId="{5C264336-3EA7-4987-80CB-082C80693118}" type="pres">
      <dgm:prSet presAssocID="{A966A96F-857F-4CA3-80DB-83E894ACE96D}" presName="Name0" presStyleCnt="0">
        <dgm:presLayoutVars>
          <dgm:dir/>
          <dgm:resizeHandles val="exact"/>
        </dgm:presLayoutVars>
      </dgm:prSet>
      <dgm:spPr/>
    </dgm:pt>
    <dgm:pt modelId="{F4374B1A-199B-4C6E-B270-B69254DDC25E}" type="pres">
      <dgm:prSet presAssocID="{A966A96F-857F-4CA3-80DB-83E894ACE96D}" presName="arrow" presStyleLbl="bgShp" presStyleIdx="0" presStyleCnt="1" custLinFactNeighborY="14230"/>
      <dgm:spPr/>
    </dgm:pt>
    <dgm:pt modelId="{AB00C398-C6CC-4CDE-8772-3803A26CDA79}" type="pres">
      <dgm:prSet presAssocID="{A966A96F-857F-4CA3-80DB-83E894ACE96D}" presName="points" presStyleCnt="0"/>
      <dgm:spPr/>
    </dgm:pt>
    <dgm:pt modelId="{1E5DFE08-D234-47BA-835D-F8344D421254}" type="pres">
      <dgm:prSet presAssocID="{15CAF0E1-D88D-4AAD-AC67-8EC17181CF76}" presName="compositeA" presStyleCnt="0"/>
      <dgm:spPr/>
    </dgm:pt>
    <dgm:pt modelId="{AA703C7C-DC17-4F9C-8B18-6068DE055B1F}" type="pres">
      <dgm:prSet presAssocID="{15CAF0E1-D88D-4AAD-AC67-8EC17181CF76}" presName="textA" presStyleLbl="revTx" presStyleIdx="0" presStyleCnt="4" custScaleY="123844" custLinFactNeighborX="8382" custLinFactNeighborY="-1504">
        <dgm:presLayoutVars>
          <dgm:bulletEnabled val="1"/>
        </dgm:presLayoutVars>
      </dgm:prSet>
      <dgm:spPr/>
    </dgm:pt>
    <dgm:pt modelId="{FD9D5FB6-DDF1-481C-8520-86546002719A}" type="pres">
      <dgm:prSet presAssocID="{15CAF0E1-D88D-4AAD-AC67-8EC17181CF76}" presName="circleA" presStyleLbl="node1" presStyleIdx="0" presStyleCnt="4"/>
      <dgm:spPr/>
    </dgm:pt>
    <dgm:pt modelId="{7A29F786-B1B7-4CEE-8156-B9ED6CBBD3B6}" type="pres">
      <dgm:prSet presAssocID="{15CAF0E1-D88D-4AAD-AC67-8EC17181CF76}" presName="spaceA" presStyleCnt="0"/>
      <dgm:spPr/>
    </dgm:pt>
    <dgm:pt modelId="{34125B84-B0A6-42B0-988F-FDB08F80DE87}" type="pres">
      <dgm:prSet presAssocID="{71C58D7E-C18E-431B-89A6-413FA33A3A0E}" presName="space" presStyleCnt="0"/>
      <dgm:spPr/>
    </dgm:pt>
    <dgm:pt modelId="{DE2B8D98-BDB2-445D-8C49-77E9234457CF}" type="pres">
      <dgm:prSet presAssocID="{88D2D9E7-67AD-46DB-B585-E59339319F13}" presName="compositeB" presStyleCnt="0"/>
      <dgm:spPr/>
    </dgm:pt>
    <dgm:pt modelId="{30AB11B7-9AE6-4894-A802-B9D72879B520}" type="pres">
      <dgm:prSet presAssocID="{88D2D9E7-67AD-46DB-B585-E59339319F13}" presName="textB" presStyleLbl="revTx" presStyleIdx="1" presStyleCnt="4" custScaleX="94098" custScaleY="122898">
        <dgm:presLayoutVars>
          <dgm:bulletEnabled val="1"/>
        </dgm:presLayoutVars>
      </dgm:prSet>
      <dgm:spPr/>
    </dgm:pt>
    <dgm:pt modelId="{6211FE61-8017-4729-98DE-CCC8B6EBCD99}" type="pres">
      <dgm:prSet presAssocID="{88D2D9E7-67AD-46DB-B585-E59339319F13}" presName="circleB" presStyleLbl="node1" presStyleIdx="1" presStyleCnt="4" custLinFactNeighborX="-7136" custLinFactNeighborY="33470"/>
      <dgm:spPr>
        <a:solidFill>
          <a:srgbClr val="FF0000"/>
        </a:solidFill>
      </dgm:spPr>
    </dgm:pt>
    <dgm:pt modelId="{82D8CD4B-DB01-4AE6-AD73-B30E574FE22B}" type="pres">
      <dgm:prSet presAssocID="{88D2D9E7-67AD-46DB-B585-E59339319F13}" presName="spaceB" presStyleCnt="0"/>
      <dgm:spPr/>
    </dgm:pt>
    <dgm:pt modelId="{2B9170DD-F1EF-4D66-A1E1-236B096A0220}" type="pres">
      <dgm:prSet presAssocID="{1F6C6D1D-F8EB-4797-B598-7C92CC711AEC}" presName="space" presStyleCnt="0"/>
      <dgm:spPr/>
    </dgm:pt>
    <dgm:pt modelId="{444B9033-EC58-4E27-B1CD-D5DE301AE4EC}" type="pres">
      <dgm:prSet presAssocID="{E720CBCC-22D4-45CD-8449-84307E01DFDD}" presName="compositeA" presStyleCnt="0"/>
      <dgm:spPr/>
    </dgm:pt>
    <dgm:pt modelId="{316A15AF-C9EE-4209-8984-274270939993}" type="pres">
      <dgm:prSet presAssocID="{E720CBCC-22D4-45CD-8449-84307E01DFDD}" presName="textA" presStyleLbl="revTx" presStyleIdx="2" presStyleCnt="4" custAng="10800000" custFlipVert="1" custScaleX="71905" custScaleY="57325" custLinFactNeighborX="-1779" custLinFactNeighborY="44988">
        <dgm:presLayoutVars>
          <dgm:bulletEnabled val="1"/>
        </dgm:presLayoutVars>
      </dgm:prSet>
      <dgm:spPr/>
    </dgm:pt>
    <dgm:pt modelId="{A174F8EA-E7D9-4B98-A0DC-7FE3263AB551}" type="pres">
      <dgm:prSet presAssocID="{E720CBCC-22D4-45CD-8449-84307E01DFDD}" presName="circleA" presStyleLbl="node1" presStyleIdx="2" presStyleCnt="4" custScaleX="103267" custScaleY="107373" custLinFactNeighborX="-4761" custLinFactNeighborY="43102"/>
      <dgm:spPr>
        <a:solidFill>
          <a:srgbClr val="00B050"/>
        </a:solidFill>
      </dgm:spPr>
    </dgm:pt>
    <dgm:pt modelId="{14BBA7E3-AB37-4254-BBD9-943A6FADEDA7}" type="pres">
      <dgm:prSet presAssocID="{E720CBCC-22D4-45CD-8449-84307E01DFDD}" presName="spaceA" presStyleCnt="0"/>
      <dgm:spPr/>
    </dgm:pt>
    <dgm:pt modelId="{E6DA3F10-F6C2-4667-9D35-05EE63DA57C3}" type="pres">
      <dgm:prSet presAssocID="{045E974C-43EB-4690-890F-186396B2D702}" presName="space" presStyleCnt="0"/>
      <dgm:spPr/>
    </dgm:pt>
    <dgm:pt modelId="{267C41DA-84C5-4AC9-BB58-BD159FAB0AF1}" type="pres">
      <dgm:prSet presAssocID="{F1416434-EEE4-4226-A49D-9638490FE4A7}" presName="compositeB" presStyleCnt="0"/>
      <dgm:spPr/>
    </dgm:pt>
    <dgm:pt modelId="{B1C4059A-40CF-4741-AF52-9BA4391FFA68}" type="pres">
      <dgm:prSet presAssocID="{F1416434-EEE4-4226-A49D-9638490FE4A7}" presName="textB" presStyleLbl="revTx" presStyleIdx="3" presStyleCnt="4" custScaleY="69941" custLinFactNeighborX="1608" custLinFactNeighborY="-33741">
        <dgm:presLayoutVars>
          <dgm:bulletEnabled val="1"/>
        </dgm:presLayoutVars>
      </dgm:prSet>
      <dgm:spPr/>
    </dgm:pt>
    <dgm:pt modelId="{BB9A0700-550D-46B5-98E7-95C1A37B7D0F}" type="pres">
      <dgm:prSet presAssocID="{F1416434-EEE4-4226-A49D-9638490FE4A7}" presName="circleB" presStyleLbl="node1" presStyleIdx="3" presStyleCnt="4" custLinFactNeighborX="-6507" custLinFactNeighborY="-26111"/>
      <dgm:spPr>
        <a:solidFill>
          <a:srgbClr val="FF0000"/>
        </a:solidFill>
      </dgm:spPr>
    </dgm:pt>
    <dgm:pt modelId="{4998C964-8236-4B83-95C1-F20469DB3580}" type="pres">
      <dgm:prSet presAssocID="{F1416434-EEE4-4226-A49D-9638490FE4A7}" presName="spaceB" presStyleCnt="0"/>
      <dgm:spPr/>
    </dgm:pt>
  </dgm:ptLst>
  <dgm:cxnLst>
    <dgm:cxn modelId="{335C7127-50AC-44BD-9AD1-A0E2CBE7ECE0}" type="presOf" srcId="{A966A96F-857F-4CA3-80DB-83E894ACE96D}" destId="{5C264336-3EA7-4987-80CB-082C80693118}" srcOrd="0" destOrd="0" presId="urn:microsoft.com/office/officeart/2005/8/layout/hProcess11"/>
    <dgm:cxn modelId="{91158C2A-D6CF-464D-BD67-2324732BAADC}" srcId="{A966A96F-857F-4CA3-80DB-83E894ACE96D}" destId="{F1416434-EEE4-4226-A49D-9638490FE4A7}" srcOrd="3" destOrd="0" parTransId="{C0DCEE49-821B-4652-8CF3-010F9177956A}" sibTransId="{AA8BC0DD-FFE8-42C0-B135-B19647DA46D9}"/>
    <dgm:cxn modelId="{CD65D866-2245-4688-AA9C-02983C95ACA5}" srcId="{A966A96F-857F-4CA3-80DB-83E894ACE96D}" destId="{88D2D9E7-67AD-46DB-B585-E59339319F13}" srcOrd="1" destOrd="0" parTransId="{CEBE643F-8952-4E90-8A37-94F91DD7B9B8}" sibTransId="{1F6C6D1D-F8EB-4797-B598-7C92CC711AEC}"/>
    <dgm:cxn modelId="{673CE498-2A8D-4ECE-A149-6AFBD1068C7E}" srcId="{A966A96F-857F-4CA3-80DB-83E894ACE96D}" destId="{15CAF0E1-D88D-4AAD-AC67-8EC17181CF76}" srcOrd="0" destOrd="0" parTransId="{93148C9D-BF46-40B9-A0DF-5100B9646063}" sibTransId="{71C58D7E-C18E-431B-89A6-413FA33A3A0E}"/>
    <dgm:cxn modelId="{CAA827C2-CF3B-4E73-A951-D9FFE13B764C}" type="presOf" srcId="{88D2D9E7-67AD-46DB-B585-E59339319F13}" destId="{30AB11B7-9AE6-4894-A802-B9D72879B520}" srcOrd="0" destOrd="0" presId="urn:microsoft.com/office/officeart/2005/8/layout/hProcess11"/>
    <dgm:cxn modelId="{A42A0BD4-8BBA-46B4-87C4-814154A14384}" type="presOf" srcId="{F1416434-EEE4-4226-A49D-9638490FE4A7}" destId="{B1C4059A-40CF-4741-AF52-9BA4391FFA68}" srcOrd="0" destOrd="0" presId="urn:microsoft.com/office/officeart/2005/8/layout/hProcess11"/>
    <dgm:cxn modelId="{DE6726E3-9641-40B1-A7D7-53B811618B87}" srcId="{A966A96F-857F-4CA3-80DB-83E894ACE96D}" destId="{E720CBCC-22D4-45CD-8449-84307E01DFDD}" srcOrd="2" destOrd="0" parTransId="{5001A0A9-412C-4038-8181-B74DCC28BC23}" sibTransId="{045E974C-43EB-4690-890F-186396B2D702}"/>
    <dgm:cxn modelId="{D5353EE8-D8D0-44C9-8BC7-D4AA90165094}" type="presOf" srcId="{E720CBCC-22D4-45CD-8449-84307E01DFDD}" destId="{316A15AF-C9EE-4209-8984-274270939993}" srcOrd="0" destOrd="0" presId="urn:microsoft.com/office/officeart/2005/8/layout/hProcess11"/>
    <dgm:cxn modelId="{089E28ED-7C16-42F2-A574-129E3CA51F46}" type="presOf" srcId="{15CAF0E1-D88D-4AAD-AC67-8EC17181CF76}" destId="{AA703C7C-DC17-4F9C-8B18-6068DE055B1F}" srcOrd="0" destOrd="0" presId="urn:microsoft.com/office/officeart/2005/8/layout/hProcess11"/>
    <dgm:cxn modelId="{AA05DFC8-9BCA-4956-BE8B-8D4FE67C70F8}" type="presParOf" srcId="{5C264336-3EA7-4987-80CB-082C80693118}" destId="{F4374B1A-199B-4C6E-B270-B69254DDC25E}" srcOrd="0" destOrd="0" presId="urn:microsoft.com/office/officeart/2005/8/layout/hProcess11"/>
    <dgm:cxn modelId="{7A6B44FE-8E71-49EA-B53C-48562AC3A42A}" type="presParOf" srcId="{5C264336-3EA7-4987-80CB-082C80693118}" destId="{AB00C398-C6CC-4CDE-8772-3803A26CDA79}" srcOrd="1" destOrd="0" presId="urn:microsoft.com/office/officeart/2005/8/layout/hProcess11"/>
    <dgm:cxn modelId="{FF37B862-FAA2-459B-9DD5-58FA08F1ECBA}" type="presParOf" srcId="{AB00C398-C6CC-4CDE-8772-3803A26CDA79}" destId="{1E5DFE08-D234-47BA-835D-F8344D421254}" srcOrd="0" destOrd="0" presId="urn:microsoft.com/office/officeart/2005/8/layout/hProcess11"/>
    <dgm:cxn modelId="{6D6E37C6-45A8-4D6C-8E26-15188328E8AF}" type="presParOf" srcId="{1E5DFE08-D234-47BA-835D-F8344D421254}" destId="{AA703C7C-DC17-4F9C-8B18-6068DE055B1F}" srcOrd="0" destOrd="0" presId="urn:microsoft.com/office/officeart/2005/8/layout/hProcess11"/>
    <dgm:cxn modelId="{45234846-EC30-4E85-81B4-CB7C3261E53D}" type="presParOf" srcId="{1E5DFE08-D234-47BA-835D-F8344D421254}" destId="{FD9D5FB6-DDF1-481C-8520-86546002719A}" srcOrd="1" destOrd="0" presId="urn:microsoft.com/office/officeart/2005/8/layout/hProcess11"/>
    <dgm:cxn modelId="{107BBF3E-9DAB-4268-B5F9-4099D974DB22}" type="presParOf" srcId="{1E5DFE08-D234-47BA-835D-F8344D421254}" destId="{7A29F786-B1B7-4CEE-8156-B9ED6CBBD3B6}" srcOrd="2" destOrd="0" presId="urn:microsoft.com/office/officeart/2005/8/layout/hProcess11"/>
    <dgm:cxn modelId="{C9FADBD9-8160-4D32-9869-8EB968BFDD42}" type="presParOf" srcId="{AB00C398-C6CC-4CDE-8772-3803A26CDA79}" destId="{34125B84-B0A6-42B0-988F-FDB08F80DE87}" srcOrd="1" destOrd="0" presId="urn:microsoft.com/office/officeart/2005/8/layout/hProcess11"/>
    <dgm:cxn modelId="{FF734DFF-6A46-4A1D-8D22-6A1C3A39C05F}" type="presParOf" srcId="{AB00C398-C6CC-4CDE-8772-3803A26CDA79}" destId="{DE2B8D98-BDB2-445D-8C49-77E9234457CF}" srcOrd="2" destOrd="0" presId="urn:microsoft.com/office/officeart/2005/8/layout/hProcess11"/>
    <dgm:cxn modelId="{82D55D9A-AB05-4AFF-9102-763D9002C16A}" type="presParOf" srcId="{DE2B8D98-BDB2-445D-8C49-77E9234457CF}" destId="{30AB11B7-9AE6-4894-A802-B9D72879B520}" srcOrd="0" destOrd="0" presId="urn:microsoft.com/office/officeart/2005/8/layout/hProcess11"/>
    <dgm:cxn modelId="{CD4F2CD6-C96E-41D2-ADE9-F7CAB0DA0A55}" type="presParOf" srcId="{DE2B8D98-BDB2-445D-8C49-77E9234457CF}" destId="{6211FE61-8017-4729-98DE-CCC8B6EBCD99}" srcOrd="1" destOrd="0" presId="urn:microsoft.com/office/officeart/2005/8/layout/hProcess11"/>
    <dgm:cxn modelId="{2A3A47A0-2E5E-4E9E-854F-4C2B2E3E2721}" type="presParOf" srcId="{DE2B8D98-BDB2-445D-8C49-77E9234457CF}" destId="{82D8CD4B-DB01-4AE6-AD73-B30E574FE22B}" srcOrd="2" destOrd="0" presId="urn:microsoft.com/office/officeart/2005/8/layout/hProcess11"/>
    <dgm:cxn modelId="{13B88378-C7FC-48F6-9E0B-F4DA6DE5E1AF}" type="presParOf" srcId="{AB00C398-C6CC-4CDE-8772-3803A26CDA79}" destId="{2B9170DD-F1EF-4D66-A1E1-236B096A0220}" srcOrd="3" destOrd="0" presId="urn:microsoft.com/office/officeart/2005/8/layout/hProcess11"/>
    <dgm:cxn modelId="{1313B6D4-5F8B-4A43-B3D2-0A1000B739C0}" type="presParOf" srcId="{AB00C398-C6CC-4CDE-8772-3803A26CDA79}" destId="{444B9033-EC58-4E27-B1CD-D5DE301AE4EC}" srcOrd="4" destOrd="0" presId="urn:microsoft.com/office/officeart/2005/8/layout/hProcess11"/>
    <dgm:cxn modelId="{1DBDE331-856C-4FD0-9C15-F04E05A75F6D}" type="presParOf" srcId="{444B9033-EC58-4E27-B1CD-D5DE301AE4EC}" destId="{316A15AF-C9EE-4209-8984-274270939993}" srcOrd="0" destOrd="0" presId="urn:microsoft.com/office/officeart/2005/8/layout/hProcess11"/>
    <dgm:cxn modelId="{8BB12115-7670-4CED-BC19-AC8DBB0CF88F}" type="presParOf" srcId="{444B9033-EC58-4E27-B1CD-D5DE301AE4EC}" destId="{A174F8EA-E7D9-4B98-A0DC-7FE3263AB551}" srcOrd="1" destOrd="0" presId="urn:microsoft.com/office/officeart/2005/8/layout/hProcess11"/>
    <dgm:cxn modelId="{5CE42BE7-BB3E-437B-B92C-90D29A8FDD6E}" type="presParOf" srcId="{444B9033-EC58-4E27-B1CD-D5DE301AE4EC}" destId="{14BBA7E3-AB37-4254-BBD9-943A6FADEDA7}" srcOrd="2" destOrd="0" presId="urn:microsoft.com/office/officeart/2005/8/layout/hProcess11"/>
    <dgm:cxn modelId="{7949B1C6-7E32-4EB4-AF09-83D812194D4C}" type="presParOf" srcId="{AB00C398-C6CC-4CDE-8772-3803A26CDA79}" destId="{E6DA3F10-F6C2-4667-9D35-05EE63DA57C3}" srcOrd="5" destOrd="0" presId="urn:microsoft.com/office/officeart/2005/8/layout/hProcess11"/>
    <dgm:cxn modelId="{EA970D56-7498-4E99-9529-5A3304A21A1E}" type="presParOf" srcId="{AB00C398-C6CC-4CDE-8772-3803A26CDA79}" destId="{267C41DA-84C5-4AC9-BB58-BD159FAB0AF1}" srcOrd="6" destOrd="0" presId="urn:microsoft.com/office/officeart/2005/8/layout/hProcess11"/>
    <dgm:cxn modelId="{707B5CB4-0ABD-4FA7-A01E-8721953F6A47}" type="presParOf" srcId="{267C41DA-84C5-4AC9-BB58-BD159FAB0AF1}" destId="{B1C4059A-40CF-4741-AF52-9BA4391FFA68}" srcOrd="0" destOrd="0" presId="urn:microsoft.com/office/officeart/2005/8/layout/hProcess11"/>
    <dgm:cxn modelId="{D9F35E45-AA17-430D-8BDC-4F851040BA8E}" type="presParOf" srcId="{267C41DA-84C5-4AC9-BB58-BD159FAB0AF1}" destId="{BB9A0700-550D-46B5-98E7-95C1A37B7D0F}" srcOrd="1" destOrd="0" presId="urn:microsoft.com/office/officeart/2005/8/layout/hProcess11"/>
    <dgm:cxn modelId="{1B191199-B710-447F-A7E6-F7EC72ACE201}" type="presParOf" srcId="{267C41DA-84C5-4AC9-BB58-BD159FAB0AF1}" destId="{4998C964-8236-4B83-95C1-F20469DB358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6A96F-857F-4CA3-80DB-83E894ACE96D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15CAF0E1-D88D-4AAD-AC67-8EC17181CF76}">
      <dgm:prSet phldrT="[Texte]" custT="1"/>
      <dgm:spPr/>
      <dgm:t>
        <a:bodyPr/>
        <a:lstStyle/>
        <a:p>
          <a:r>
            <a:rPr lang="fr-FR" sz="1600" b="1" dirty="0"/>
            <a:t>Décès</a:t>
          </a:r>
        </a:p>
      </dgm:t>
    </dgm:pt>
    <dgm:pt modelId="{93148C9D-BF46-40B9-A0DF-5100B9646063}" type="parTrans" cxnId="{673CE498-2A8D-4ECE-A149-6AFBD1068C7E}">
      <dgm:prSet/>
      <dgm:spPr/>
      <dgm:t>
        <a:bodyPr/>
        <a:lstStyle/>
        <a:p>
          <a:endParaRPr lang="fr-FR"/>
        </a:p>
      </dgm:t>
    </dgm:pt>
    <dgm:pt modelId="{71C58D7E-C18E-431B-89A6-413FA33A3A0E}" type="sibTrans" cxnId="{673CE498-2A8D-4ECE-A149-6AFBD1068C7E}">
      <dgm:prSet/>
      <dgm:spPr/>
      <dgm:t>
        <a:bodyPr/>
        <a:lstStyle/>
        <a:p>
          <a:endParaRPr lang="fr-FR"/>
        </a:p>
      </dgm:t>
    </dgm:pt>
    <dgm:pt modelId="{88D2D9E7-67AD-46DB-B585-E59339319F13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Funérarium</a:t>
          </a:r>
        </a:p>
        <a:p>
          <a:r>
            <a:rPr lang="fr-FR" b="1" dirty="0">
              <a:solidFill>
                <a:srgbClr val="FF0000"/>
              </a:solidFill>
            </a:rPr>
            <a:t>Chambre mortuaire</a:t>
          </a:r>
        </a:p>
      </dgm:t>
    </dgm:pt>
    <dgm:pt modelId="{CEBE643F-8952-4E90-8A37-94F91DD7B9B8}" type="parTrans" cxnId="{CD65D866-2245-4688-AA9C-02983C95ACA5}">
      <dgm:prSet/>
      <dgm:spPr/>
      <dgm:t>
        <a:bodyPr/>
        <a:lstStyle/>
        <a:p>
          <a:endParaRPr lang="fr-FR"/>
        </a:p>
      </dgm:t>
    </dgm:pt>
    <dgm:pt modelId="{1F6C6D1D-F8EB-4797-B598-7C92CC711AEC}" type="sibTrans" cxnId="{CD65D866-2245-4688-AA9C-02983C95ACA5}">
      <dgm:prSet/>
      <dgm:spPr/>
      <dgm:t>
        <a:bodyPr/>
        <a:lstStyle/>
        <a:p>
          <a:endParaRPr lang="fr-FR"/>
        </a:p>
      </dgm:t>
    </dgm:pt>
    <dgm:pt modelId="{E720CBCC-22D4-45CD-8449-84307E01DFDD}">
      <dgm:prSet phldrT="[Texte]"/>
      <dgm:spPr/>
      <dgm:t>
        <a:bodyPr/>
        <a:lstStyle/>
        <a:p>
          <a:r>
            <a:rPr lang="fr-FR" b="1" dirty="0">
              <a:solidFill>
                <a:srgbClr val="00B050"/>
              </a:solidFill>
            </a:rPr>
            <a:t>Cercueil</a:t>
          </a:r>
        </a:p>
      </dgm:t>
    </dgm:pt>
    <dgm:pt modelId="{5001A0A9-412C-4038-8181-B74DCC28BC23}" type="parTrans" cxnId="{DE6726E3-9641-40B1-A7D7-53B811618B87}">
      <dgm:prSet/>
      <dgm:spPr/>
      <dgm:t>
        <a:bodyPr/>
        <a:lstStyle/>
        <a:p>
          <a:endParaRPr lang="fr-FR"/>
        </a:p>
      </dgm:t>
    </dgm:pt>
    <dgm:pt modelId="{045E974C-43EB-4690-890F-186396B2D702}" type="sibTrans" cxnId="{DE6726E3-9641-40B1-A7D7-53B811618B87}">
      <dgm:prSet/>
      <dgm:spPr/>
      <dgm:t>
        <a:bodyPr/>
        <a:lstStyle/>
        <a:p>
          <a:endParaRPr lang="fr-FR"/>
        </a:p>
      </dgm:t>
    </dgm:pt>
    <dgm:pt modelId="{F1416434-EEE4-4226-A49D-9638490FE4A7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Crématorium</a:t>
          </a:r>
        </a:p>
      </dgm:t>
    </dgm:pt>
    <dgm:pt modelId="{C0DCEE49-821B-4652-8CF3-010F9177956A}" type="parTrans" cxnId="{91158C2A-D6CF-464D-BD67-2324732BAADC}">
      <dgm:prSet/>
      <dgm:spPr/>
      <dgm:t>
        <a:bodyPr/>
        <a:lstStyle/>
        <a:p>
          <a:endParaRPr lang="fr-FR"/>
        </a:p>
      </dgm:t>
    </dgm:pt>
    <dgm:pt modelId="{AA8BC0DD-FFE8-42C0-B135-B19647DA46D9}" type="sibTrans" cxnId="{91158C2A-D6CF-464D-BD67-2324732BAADC}">
      <dgm:prSet/>
      <dgm:spPr/>
      <dgm:t>
        <a:bodyPr/>
        <a:lstStyle/>
        <a:p>
          <a:endParaRPr lang="fr-FR"/>
        </a:p>
      </dgm:t>
    </dgm:pt>
    <dgm:pt modelId="{C5245FEE-34E8-432D-AF0F-365879A68042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Choix de la famille</a:t>
          </a:r>
        </a:p>
      </dgm:t>
    </dgm:pt>
    <dgm:pt modelId="{68BDF452-625E-4F63-BA69-BE435160E6BB}" type="parTrans" cxnId="{E33AF4EE-7214-4938-A2A1-C6E03F6B8193}">
      <dgm:prSet/>
      <dgm:spPr/>
      <dgm:t>
        <a:bodyPr/>
        <a:lstStyle/>
        <a:p>
          <a:endParaRPr lang="fr-FR"/>
        </a:p>
      </dgm:t>
    </dgm:pt>
    <dgm:pt modelId="{46EA6E1F-56C1-442E-8E54-8C19651D9131}" type="sibTrans" cxnId="{E33AF4EE-7214-4938-A2A1-C6E03F6B8193}">
      <dgm:prSet/>
      <dgm:spPr/>
      <dgm:t>
        <a:bodyPr/>
        <a:lstStyle/>
        <a:p>
          <a:endParaRPr lang="fr-FR"/>
        </a:p>
      </dgm:t>
    </dgm:pt>
    <dgm:pt modelId="{5C264336-3EA7-4987-80CB-082C80693118}" type="pres">
      <dgm:prSet presAssocID="{A966A96F-857F-4CA3-80DB-83E894ACE96D}" presName="Name0" presStyleCnt="0">
        <dgm:presLayoutVars>
          <dgm:dir/>
          <dgm:resizeHandles val="exact"/>
        </dgm:presLayoutVars>
      </dgm:prSet>
      <dgm:spPr/>
    </dgm:pt>
    <dgm:pt modelId="{F4374B1A-199B-4C6E-B270-B69254DDC25E}" type="pres">
      <dgm:prSet presAssocID="{A966A96F-857F-4CA3-80DB-83E894ACE96D}" presName="arrow" presStyleLbl="bgShp" presStyleIdx="0" presStyleCnt="1" custLinFactNeighborY="10401"/>
      <dgm:spPr/>
    </dgm:pt>
    <dgm:pt modelId="{AB00C398-C6CC-4CDE-8772-3803A26CDA79}" type="pres">
      <dgm:prSet presAssocID="{A966A96F-857F-4CA3-80DB-83E894ACE96D}" presName="points" presStyleCnt="0"/>
      <dgm:spPr/>
    </dgm:pt>
    <dgm:pt modelId="{1E5DFE08-D234-47BA-835D-F8344D421254}" type="pres">
      <dgm:prSet presAssocID="{15CAF0E1-D88D-4AAD-AC67-8EC17181CF76}" presName="compositeA" presStyleCnt="0"/>
      <dgm:spPr/>
    </dgm:pt>
    <dgm:pt modelId="{AA703C7C-DC17-4F9C-8B18-6068DE055B1F}" type="pres">
      <dgm:prSet presAssocID="{15CAF0E1-D88D-4AAD-AC67-8EC17181CF76}" presName="textA" presStyleLbl="revTx" presStyleIdx="0" presStyleCnt="5" custScaleY="104977" custLinFactNeighborX="11588" custLinFactNeighborY="13385">
        <dgm:presLayoutVars>
          <dgm:bulletEnabled val="1"/>
        </dgm:presLayoutVars>
      </dgm:prSet>
      <dgm:spPr/>
    </dgm:pt>
    <dgm:pt modelId="{FD9D5FB6-DDF1-481C-8520-86546002719A}" type="pres">
      <dgm:prSet presAssocID="{15CAF0E1-D88D-4AAD-AC67-8EC17181CF76}" presName="circleA" presStyleLbl="node1" presStyleIdx="0" presStyleCnt="5"/>
      <dgm:spPr/>
    </dgm:pt>
    <dgm:pt modelId="{7A29F786-B1B7-4CEE-8156-B9ED6CBBD3B6}" type="pres">
      <dgm:prSet presAssocID="{15CAF0E1-D88D-4AAD-AC67-8EC17181CF76}" presName="spaceA" presStyleCnt="0"/>
      <dgm:spPr/>
    </dgm:pt>
    <dgm:pt modelId="{34125B84-B0A6-42B0-988F-FDB08F80DE87}" type="pres">
      <dgm:prSet presAssocID="{71C58D7E-C18E-431B-89A6-413FA33A3A0E}" presName="space" presStyleCnt="0"/>
      <dgm:spPr/>
    </dgm:pt>
    <dgm:pt modelId="{DE2B8D98-BDB2-445D-8C49-77E9234457CF}" type="pres">
      <dgm:prSet presAssocID="{88D2D9E7-67AD-46DB-B585-E59339319F13}" presName="compositeB" presStyleCnt="0"/>
      <dgm:spPr/>
    </dgm:pt>
    <dgm:pt modelId="{30AB11B7-9AE6-4894-A802-B9D72879B520}" type="pres">
      <dgm:prSet presAssocID="{88D2D9E7-67AD-46DB-B585-E59339319F13}" presName="textB" presStyleLbl="revTx" presStyleIdx="1" presStyleCnt="5" custScaleY="117961">
        <dgm:presLayoutVars>
          <dgm:bulletEnabled val="1"/>
        </dgm:presLayoutVars>
      </dgm:prSet>
      <dgm:spPr/>
    </dgm:pt>
    <dgm:pt modelId="{6211FE61-8017-4729-98DE-CCC8B6EBCD99}" type="pres">
      <dgm:prSet presAssocID="{88D2D9E7-67AD-46DB-B585-E59339319F13}" presName="circleB" presStyleLbl="node1" presStyleIdx="1" presStyleCnt="5" custLinFactNeighborX="2752" custLinFactNeighborY="16846"/>
      <dgm:spPr>
        <a:solidFill>
          <a:srgbClr val="FF0000"/>
        </a:solidFill>
      </dgm:spPr>
    </dgm:pt>
    <dgm:pt modelId="{82D8CD4B-DB01-4AE6-AD73-B30E574FE22B}" type="pres">
      <dgm:prSet presAssocID="{88D2D9E7-67AD-46DB-B585-E59339319F13}" presName="spaceB" presStyleCnt="0"/>
      <dgm:spPr/>
    </dgm:pt>
    <dgm:pt modelId="{2B9170DD-F1EF-4D66-A1E1-236B096A0220}" type="pres">
      <dgm:prSet presAssocID="{1F6C6D1D-F8EB-4797-B598-7C92CC711AEC}" presName="space" presStyleCnt="0"/>
      <dgm:spPr/>
    </dgm:pt>
    <dgm:pt modelId="{444B9033-EC58-4E27-B1CD-D5DE301AE4EC}" type="pres">
      <dgm:prSet presAssocID="{E720CBCC-22D4-45CD-8449-84307E01DFDD}" presName="compositeA" presStyleCnt="0"/>
      <dgm:spPr/>
    </dgm:pt>
    <dgm:pt modelId="{316A15AF-C9EE-4209-8984-274270939993}" type="pres">
      <dgm:prSet presAssocID="{E720CBCC-22D4-45CD-8449-84307E01DFDD}" presName="textA" presStyleLbl="revTx" presStyleIdx="2" presStyleCnt="5" custAng="10800000" custFlipVert="1" custScaleX="71905" custScaleY="84272" custLinFactNeighborX="-611" custLinFactNeighborY="29611">
        <dgm:presLayoutVars>
          <dgm:bulletEnabled val="1"/>
        </dgm:presLayoutVars>
      </dgm:prSet>
      <dgm:spPr/>
    </dgm:pt>
    <dgm:pt modelId="{A174F8EA-E7D9-4B98-A0DC-7FE3263AB551}" type="pres">
      <dgm:prSet presAssocID="{E720CBCC-22D4-45CD-8449-84307E01DFDD}" presName="circleA" presStyleLbl="node1" presStyleIdx="2" presStyleCnt="5" custScaleX="103267" custScaleY="107373" custLinFactNeighborX="-2227" custLinFactNeighborY="25256"/>
      <dgm:spPr>
        <a:solidFill>
          <a:srgbClr val="00B050"/>
        </a:solidFill>
      </dgm:spPr>
    </dgm:pt>
    <dgm:pt modelId="{14BBA7E3-AB37-4254-BBD9-943A6FADEDA7}" type="pres">
      <dgm:prSet presAssocID="{E720CBCC-22D4-45CD-8449-84307E01DFDD}" presName="spaceA" presStyleCnt="0"/>
      <dgm:spPr/>
    </dgm:pt>
    <dgm:pt modelId="{E6DA3F10-F6C2-4667-9D35-05EE63DA57C3}" type="pres">
      <dgm:prSet presAssocID="{045E974C-43EB-4690-890F-186396B2D702}" presName="space" presStyleCnt="0"/>
      <dgm:spPr/>
    </dgm:pt>
    <dgm:pt modelId="{267C41DA-84C5-4AC9-BB58-BD159FAB0AF1}" type="pres">
      <dgm:prSet presAssocID="{F1416434-EEE4-4226-A49D-9638490FE4A7}" presName="compositeB" presStyleCnt="0"/>
      <dgm:spPr/>
    </dgm:pt>
    <dgm:pt modelId="{B1C4059A-40CF-4741-AF52-9BA4391FFA68}" type="pres">
      <dgm:prSet presAssocID="{F1416434-EEE4-4226-A49D-9638490FE4A7}" presName="textB" presStyleLbl="revTx" presStyleIdx="3" presStyleCnt="5" custScaleX="86475" custScaleY="102625" custLinFactNeighborX="3390" custLinFactNeighborY="-14749">
        <dgm:presLayoutVars>
          <dgm:bulletEnabled val="1"/>
        </dgm:presLayoutVars>
      </dgm:prSet>
      <dgm:spPr/>
    </dgm:pt>
    <dgm:pt modelId="{BB9A0700-550D-46B5-98E7-95C1A37B7D0F}" type="pres">
      <dgm:prSet presAssocID="{F1416434-EEE4-4226-A49D-9638490FE4A7}" presName="circleB" presStyleLbl="node1" presStyleIdx="3" presStyleCnt="5" custLinFactNeighborX="3941" custLinFactNeighborY="2625"/>
      <dgm:spPr>
        <a:solidFill>
          <a:srgbClr val="FF0000"/>
        </a:solidFill>
      </dgm:spPr>
    </dgm:pt>
    <dgm:pt modelId="{4998C964-8236-4B83-95C1-F20469DB3580}" type="pres">
      <dgm:prSet presAssocID="{F1416434-EEE4-4226-A49D-9638490FE4A7}" presName="spaceB" presStyleCnt="0"/>
      <dgm:spPr/>
    </dgm:pt>
    <dgm:pt modelId="{C9EBDC52-7E2A-4037-91F1-D2E78310B608}" type="pres">
      <dgm:prSet presAssocID="{AA8BC0DD-FFE8-42C0-B135-B19647DA46D9}" presName="space" presStyleCnt="0"/>
      <dgm:spPr/>
    </dgm:pt>
    <dgm:pt modelId="{8B777283-0EB1-45C3-AA52-C9C92D1F56AE}" type="pres">
      <dgm:prSet presAssocID="{C5245FEE-34E8-432D-AF0F-365879A68042}" presName="compositeA" presStyleCnt="0"/>
      <dgm:spPr/>
    </dgm:pt>
    <dgm:pt modelId="{BA8BC7F6-CA0A-482C-A792-901359919405}" type="pres">
      <dgm:prSet presAssocID="{C5245FEE-34E8-432D-AF0F-365879A68042}" presName="textA" presStyleLbl="revTx" presStyleIdx="4" presStyleCnt="5">
        <dgm:presLayoutVars>
          <dgm:bulletEnabled val="1"/>
        </dgm:presLayoutVars>
      </dgm:prSet>
      <dgm:spPr/>
    </dgm:pt>
    <dgm:pt modelId="{BFF3135B-A89D-4565-ABAC-F2686D64F133}" type="pres">
      <dgm:prSet presAssocID="{C5245FEE-34E8-432D-AF0F-365879A68042}" presName="circleA" presStyleLbl="node1" presStyleIdx="4" presStyleCnt="5"/>
      <dgm:spPr>
        <a:solidFill>
          <a:srgbClr val="FF0000"/>
        </a:solidFill>
      </dgm:spPr>
    </dgm:pt>
    <dgm:pt modelId="{7E67740A-9D5C-45B7-99F9-421862EEB6B4}" type="pres">
      <dgm:prSet presAssocID="{C5245FEE-34E8-432D-AF0F-365879A68042}" presName="spaceA" presStyleCnt="0"/>
      <dgm:spPr/>
    </dgm:pt>
  </dgm:ptLst>
  <dgm:cxnLst>
    <dgm:cxn modelId="{335C7127-50AC-44BD-9AD1-A0E2CBE7ECE0}" type="presOf" srcId="{A966A96F-857F-4CA3-80DB-83E894ACE96D}" destId="{5C264336-3EA7-4987-80CB-082C80693118}" srcOrd="0" destOrd="0" presId="urn:microsoft.com/office/officeart/2005/8/layout/hProcess11"/>
    <dgm:cxn modelId="{91158C2A-D6CF-464D-BD67-2324732BAADC}" srcId="{A966A96F-857F-4CA3-80DB-83E894ACE96D}" destId="{F1416434-EEE4-4226-A49D-9638490FE4A7}" srcOrd="3" destOrd="0" parTransId="{C0DCEE49-821B-4652-8CF3-010F9177956A}" sibTransId="{AA8BC0DD-FFE8-42C0-B135-B19647DA46D9}"/>
    <dgm:cxn modelId="{CD65D866-2245-4688-AA9C-02983C95ACA5}" srcId="{A966A96F-857F-4CA3-80DB-83E894ACE96D}" destId="{88D2D9E7-67AD-46DB-B585-E59339319F13}" srcOrd="1" destOrd="0" parTransId="{CEBE643F-8952-4E90-8A37-94F91DD7B9B8}" sibTransId="{1F6C6D1D-F8EB-4797-B598-7C92CC711AEC}"/>
    <dgm:cxn modelId="{673CE498-2A8D-4ECE-A149-6AFBD1068C7E}" srcId="{A966A96F-857F-4CA3-80DB-83E894ACE96D}" destId="{15CAF0E1-D88D-4AAD-AC67-8EC17181CF76}" srcOrd="0" destOrd="0" parTransId="{93148C9D-BF46-40B9-A0DF-5100B9646063}" sibTransId="{71C58D7E-C18E-431B-89A6-413FA33A3A0E}"/>
    <dgm:cxn modelId="{2674A2A3-6DD6-442D-BD11-3F194D160489}" type="presOf" srcId="{C5245FEE-34E8-432D-AF0F-365879A68042}" destId="{BA8BC7F6-CA0A-482C-A792-901359919405}" srcOrd="0" destOrd="0" presId="urn:microsoft.com/office/officeart/2005/8/layout/hProcess11"/>
    <dgm:cxn modelId="{CAA827C2-CF3B-4E73-A951-D9FFE13B764C}" type="presOf" srcId="{88D2D9E7-67AD-46DB-B585-E59339319F13}" destId="{30AB11B7-9AE6-4894-A802-B9D72879B520}" srcOrd="0" destOrd="0" presId="urn:microsoft.com/office/officeart/2005/8/layout/hProcess11"/>
    <dgm:cxn modelId="{A42A0BD4-8BBA-46B4-87C4-814154A14384}" type="presOf" srcId="{F1416434-EEE4-4226-A49D-9638490FE4A7}" destId="{B1C4059A-40CF-4741-AF52-9BA4391FFA68}" srcOrd="0" destOrd="0" presId="urn:microsoft.com/office/officeart/2005/8/layout/hProcess11"/>
    <dgm:cxn modelId="{DE6726E3-9641-40B1-A7D7-53B811618B87}" srcId="{A966A96F-857F-4CA3-80DB-83E894ACE96D}" destId="{E720CBCC-22D4-45CD-8449-84307E01DFDD}" srcOrd="2" destOrd="0" parTransId="{5001A0A9-412C-4038-8181-B74DCC28BC23}" sibTransId="{045E974C-43EB-4690-890F-186396B2D702}"/>
    <dgm:cxn modelId="{D5353EE8-D8D0-44C9-8BC7-D4AA90165094}" type="presOf" srcId="{E720CBCC-22D4-45CD-8449-84307E01DFDD}" destId="{316A15AF-C9EE-4209-8984-274270939993}" srcOrd="0" destOrd="0" presId="urn:microsoft.com/office/officeart/2005/8/layout/hProcess11"/>
    <dgm:cxn modelId="{089E28ED-7C16-42F2-A574-129E3CA51F46}" type="presOf" srcId="{15CAF0E1-D88D-4AAD-AC67-8EC17181CF76}" destId="{AA703C7C-DC17-4F9C-8B18-6068DE055B1F}" srcOrd="0" destOrd="0" presId="urn:microsoft.com/office/officeart/2005/8/layout/hProcess11"/>
    <dgm:cxn modelId="{E33AF4EE-7214-4938-A2A1-C6E03F6B8193}" srcId="{A966A96F-857F-4CA3-80DB-83E894ACE96D}" destId="{C5245FEE-34E8-432D-AF0F-365879A68042}" srcOrd="4" destOrd="0" parTransId="{68BDF452-625E-4F63-BA69-BE435160E6BB}" sibTransId="{46EA6E1F-56C1-442E-8E54-8C19651D9131}"/>
    <dgm:cxn modelId="{AA05DFC8-9BCA-4956-BE8B-8D4FE67C70F8}" type="presParOf" srcId="{5C264336-3EA7-4987-80CB-082C80693118}" destId="{F4374B1A-199B-4C6E-B270-B69254DDC25E}" srcOrd="0" destOrd="0" presId="urn:microsoft.com/office/officeart/2005/8/layout/hProcess11"/>
    <dgm:cxn modelId="{7A6B44FE-8E71-49EA-B53C-48562AC3A42A}" type="presParOf" srcId="{5C264336-3EA7-4987-80CB-082C80693118}" destId="{AB00C398-C6CC-4CDE-8772-3803A26CDA79}" srcOrd="1" destOrd="0" presId="urn:microsoft.com/office/officeart/2005/8/layout/hProcess11"/>
    <dgm:cxn modelId="{FF37B862-FAA2-459B-9DD5-58FA08F1ECBA}" type="presParOf" srcId="{AB00C398-C6CC-4CDE-8772-3803A26CDA79}" destId="{1E5DFE08-D234-47BA-835D-F8344D421254}" srcOrd="0" destOrd="0" presId="urn:microsoft.com/office/officeart/2005/8/layout/hProcess11"/>
    <dgm:cxn modelId="{6D6E37C6-45A8-4D6C-8E26-15188328E8AF}" type="presParOf" srcId="{1E5DFE08-D234-47BA-835D-F8344D421254}" destId="{AA703C7C-DC17-4F9C-8B18-6068DE055B1F}" srcOrd="0" destOrd="0" presId="urn:microsoft.com/office/officeart/2005/8/layout/hProcess11"/>
    <dgm:cxn modelId="{45234846-EC30-4E85-81B4-CB7C3261E53D}" type="presParOf" srcId="{1E5DFE08-D234-47BA-835D-F8344D421254}" destId="{FD9D5FB6-DDF1-481C-8520-86546002719A}" srcOrd="1" destOrd="0" presId="urn:microsoft.com/office/officeart/2005/8/layout/hProcess11"/>
    <dgm:cxn modelId="{107BBF3E-9DAB-4268-B5F9-4099D974DB22}" type="presParOf" srcId="{1E5DFE08-D234-47BA-835D-F8344D421254}" destId="{7A29F786-B1B7-4CEE-8156-B9ED6CBBD3B6}" srcOrd="2" destOrd="0" presId="urn:microsoft.com/office/officeart/2005/8/layout/hProcess11"/>
    <dgm:cxn modelId="{C9FADBD9-8160-4D32-9869-8EB968BFDD42}" type="presParOf" srcId="{AB00C398-C6CC-4CDE-8772-3803A26CDA79}" destId="{34125B84-B0A6-42B0-988F-FDB08F80DE87}" srcOrd="1" destOrd="0" presId="urn:microsoft.com/office/officeart/2005/8/layout/hProcess11"/>
    <dgm:cxn modelId="{FF734DFF-6A46-4A1D-8D22-6A1C3A39C05F}" type="presParOf" srcId="{AB00C398-C6CC-4CDE-8772-3803A26CDA79}" destId="{DE2B8D98-BDB2-445D-8C49-77E9234457CF}" srcOrd="2" destOrd="0" presId="urn:microsoft.com/office/officeart/2005/8/layout/hProcess11"/>
    <dgm:cxn modelId="{82D55D9A-AB05-4AFF-9102-763D9002C16A}" type="presParOf" srcId="{DE2B8D98-BDB2-445D-8C49-77E9234457CF}" destId="{30AB11B7-9AE6-4894-A802-B9D72879B520}" srcOrd="0" destOrd="0" presId="urn:microsoft.com/office/officeart/2005/8/layout/hProcess11"/>
    <dgm:cxn modelId="{CD4F2CD6-C96E-41D2-ADE9-F7CAB0DA0A55}" type="presParOf" srcId="{DE2B8D98-BDB2-445D-8C49-77E9234457CF}" destId="{6211FE61-8017-4729-98DE-CCC8B6EBCD99}" srcOrd="1" destOrd="0" presId="urn:microsoft.com/office/officeart/2005/8/layout/hProcess11"/>
    <dgm:cxn modelId="{2A3A47A0-2E5E-4E9E-854F-4C2B2E3E2721}" type="presParOf" srcId="{DE2B8D98-BDB2-445D-8C49-77E9234457CF}" destId="{82D8CD4B-DB01-4AE6-AD73-B30E574FE22B}" srcOrd="2" destOrd="0" presId="urn:microsoft.com/office/officeart/2005/8/layout/hProcess11"/>
    <dgm:cxn modelId="{13B88378-C7FC-48F6-9E0B-F4DA6DE5E1AF}" type="presParOf" srcId="{AB00C398-C6CC-4CDE-8772-3803A26CDA79}" destId="{2B9170DD-F1EF-4D66-A1E1-236B096A0220}" srcOrd="3" destOrd="0" presId="urn:microsoft.com/office/officeart/2005/8/layout/hProcess11"/>
    <dgm:cxn modelId="{1313B6D4-5F8B-4A43-B3D2-0A1000B739C0}" type="presParOf" srcId="{AB00C398-C6CC-4CDE-8772-3803A26CDA79}" destId="{444B9033-EC58-4E27-B1CD-D5DE301AE4EC}" srcOrd="4" destOrd="0" presId="urn:microsoft.com/office/officeart/2005/8/layout/hProcess11"/>
    <dgm:cxn modelId="{1DBDE331-856C-4FD0-9C15-F04E05A75F6D}" type="presParOf" srcId="{444B9033-EC58-4E27-B1CD-D5DE301AE4EC}" destId="{316A15AF-C9EE-4209-8984-274270939993}" srcOrd="0" destOrd="0" presId="urn:microsoft.com/office/officeart/2005/8/layout/hProcess11"/>
    <dgm:cxn modelId="{8BB12115-7670-4CED-BC19-AC8DBB0CF88F}" type="presParOf" srcId="{444B9033-EC58-4E27-B1CD-D5DE301AE4EC}" destId="{A174F8EA-E7D9-4B98-A0DC-7FE3263AB551}" srcOrd="1" destOrd="0" presId="urn:microsoft.com/office/officeart/2005/8/layout/hProcess11"/>
    <dgm:cxn modelId="{5CE42BE7-BB3E-437B-B92C-90D29A8FDD6E}" type="presParOf" srcId="{444B9033-EC58-4E27-B1CD-D5DE301AE4EC}" destId="{14BBA7E3-AB37-4254-BBD9-943A6FADEDA7}" srcOrd="2" destOrd="0" presId="urn:microsoft.com/office/officeart/2005/8/layout/hProcess11"/>
    <dgm:cxn modelId="{7949B1C6-7E32-4EB4-AF09-83D812194D4C}" type="presParOf" srcId="{AB00C398-C6CC-4CDE-8772-3803A26CDA79}" destId="{E6DA3F10-F6C2-4667-9D35-05EE63DA57C3}" srcOrd="5" destOrd="0" presId="urn:microsoft.com/office/officeart/2005/8/layout/hProcess11"/>
    <dgm:cxn modelId="{EA970D56-7498-4E99-9529-5A3304A21A1E}" type="presParOf" srcId="{AB00C398-C6CC-4CDE-8772-3803A26CDA79}" destId="{267C41DA-84C5-4AC9-BB58-BD159FAB0AF1}" srcOrd="6" destOrd="0" presId="urn:microsoft.com/office/officeart/2005/8/layout/hProcess11"/>
    <dgm:cxn modelId="{707B5CB4-0ABD-4FA7-A01E-8721953F6A47}" type="presParOf" srcId="{267C41DA-84C5-4AC9-BB58-BD159FAB0AF1}" destId="{B1C4059A-40CF-4741-AF52-9BA4391FFA68}" srcOrd="0" destOrd="0" presId="urn:microsoft.com/office/officeart/2005/8/layout/hProcess11"/>
    <dgm:cxn modelId="{D9F35E45-AA17-430D-8BDC-4F851040BA8E}" type="presParOf" srcId="{267C41DA-84C5-4AC9-BB58-BD159FAB0AF1}" destId="{BB9A0700-550D-46B5-98E7-95C1A37B7D0F}" srcOrd="1" destOrd="0" presId="urn:microsoft.com/office/officeart/2005/8/layout/hProcess11"/>
    <dgm:cxn modelId="{1B191199-B710-447F-A7E6-F7EC72ACE201}" type="presParOf" srcId="{267C41DA-84C5-4AC9-BB58-BD159FAB0AF1}" destId="{4998C964-8236-4B83-95C1-F20469DB3580}" srcOrd="2" destOrd="0" presId="urn:microsoft.com/office/officeart/2005/8/layout/hProcess11"/>
    <dgm:cxn modelId="{0B22A55F-CA43-4158-8F5C-97E330FFEC64}" type="presParOf" srcId="{AB00C398-C6CC-4CDE-8772-3803A26CDA79}" destId="{C9EBDC52-7E2A-4037-91F1-D2E78310B608}" srcOrd="7" destOrd="0" presId="urn:microsoft.com/office/officeart/2005/8/layout/hProcess11"/>
    <dgm:cxn modelId="{DCEAF973-BBB4-4DCB-804C-D1EA93922A87}" type="presParOf" srcId="{AB00C398-C6CC-4CDE-8772-3803A26CDA79}" destId="{8B777283-0EB1-45C3-AA52-C9C92D1F56AE}" srcOrd="8" destOrd="0" presId="urn:microsoft.com/office/officeart/2005/8/layout/hProcess11"/>
    <dgm:cxn modelId="{716CF2E0-D644-4F29-9B87-D71CA72079A6}" type="presParOf" srcId="{8B777283-0EB1-45C3-AA52-C9C92D1F56AE}" destId="{BA8BC7F6-CA0A-482C-A792-901359919405}" srcOrd="0" destOrd="0" presId="urn:microsoft.com/office/officeart/2005/8/layout/hProcess11"/>
    <dgm:cxn modelId="{A6DEE93E-B2CD-47A4-A903-83AE8533D581}" type="presParOf" srcId="{8B777283-0EB1-45C3-AA52-C9C92D1F56AE}" destId="{BFF3135B-A89D-4565-ABAC-F2686D64F133}" srcOrd="1" destOrd="0" presId="urn:microsoft.com/office/officeart/2005/8/layout/hProcess11"/>
    <dgm:cxn modelId="{D3E9F956-22B4-4009-BF01-D8880693F12F}" type="presParOf" srcId="{8B777283-0EB1-45C3-AA52-C9C92D1F56AE}" destId="{7E67740A-9D5C-45B7-99F9-421862EEB6B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7E7067-1DCC-46D3-A97A-541B9DA7999B}" type="doc">
      <dgm:prSet loTypeId="urn:microsoft.com/office/officeart/2005/8/layout/hList2" loCatId="list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7D133A3-F361-4595-8717-CCA5FB4AAFF8}">
      <dgm:prSet phldrT="[Texte]"/>
      <dgm:spPr/>
      <dgm:t>
        <a:bodyPr/>
        <a:lstStyle/>
        <a:p>
          <a:r>
            <a:rPr lang="fr-FR" dirty="0"/>
            <a:t>Options payantes</a:t>
          </a:r>
        </a:p>
      </dgm:t>
    </dgm:pt>
    <dgm:pt modelId="{7FEC365B-272A-44EC-AB22-CBCBEC61CE77}" type="parTrans" cxnId="{85085ECC-DED7-423C-A225-320208E83D8D}">
      <dgm:prSet/>
      <dgm:spPr/>
      <dgm:t>
        <a:bodyPr/>
        <a:lstStyle/>
        <a:p>
          <a:endParaRPr lang="fr-FR"/>
        </a:p>
      </dgm:t>
    </dgm:pt>
    <dgm:pt modelId="{DFB0A738-08C4-454D-B971-E3C36E87455D}" type="sibTrans" cxnId="{85085ECC-DED7-423C-A225-320208E83D8D}">
      <dgm:prSet/>
      <dgm:spPr/>
      <dgm:t>
        <a:bodyPr/>
        <a:lstStyle/>
        <a:p>
          <a:endParaRPr lang="fr-FR"/>
        </a:p>
      </dgm:t>
    </dgm:pt>
    <dgm:pt modelId="{BD1C0F85-582E-499C-9F59-C72E96DBC6B5}">
      <dgm:prSet phldrT="[Texte]"/>
      <dgm:spPr/>
      <dgm:t>
        <a:bodyPr/>
        <a:lstStyle/>
        <a:p>
          <a:r>
            <a:rPr lang="fr-FR" dirty="0"/>
            <a:t>Toilette mortuaire</a:t>
          </a:r>
        </a:p>
      </dgm:t>
    </dgm:pt>
    <dgm:pt modelId="{DE7AAA98-BCD4-4AA5-9FC9-CAC7CFF83938}" type="parTrans" cxnId="{AFCF9240-8389-4C2A-BCC1-C4DE3EDF9EB9}">
      <dgm:prSet/>
      <dgm:spPr/>
      <dgm:t>
        <a:bodyPr/>
        <a:lstStyle/>
        <a:p>
          <a:endParaRPr lang="fr-FR"/>
        </a:p>
      </dgm:t>
    </dgm:pt>
    <dgm:pt modelId="{F4D5CBCD-36BF-4034-9851-AB68CD8A3265}" type="sibTrans" cxnId="{AFCF9240-8389-4C2A-BCC1-C4DE3EDF9EB9}">
      <dgm:prSet/>
      <dgm:spPr/>
      <dgm:t>
        <a:bodyPr/>
        <a:lstStyle/>
        <a:p>
          <a:endParaRPr lang="fr-FR"/>
        </a:p>
      </dgm:t>
    </dgm:pt>
    <dgm:pt modelId="{0668A8BB-B223-4672-AA62-AF468B51DA0C}">
      <dgm:prSet phldrT="[Texte]"/>
      <dgm:spPr/>
      <dgm:t>
        <a:bodyPr/>
        <a:lstStyle/>
        <a:p>
          <a:r>
            <a:rPr lang="fr-FR" dirty="0"/>
            <a:t>Options payantes</a:t>
          </a:r>
        </a:p>
      </dgm:t>
    </dgm:pt>
    <dgm:pt modelId="{60F53CC5-4AD7-40DE-8AE5-FD4E8B8975D0}" type="parTrans" cxnId="{ACBC668A-413C-4FC1-ADC0-5E3B2CF09332}">
      <dgm:prSet/>
      <dgm:spPr/>
      <dgm:t>
        <a:bodyPr/>
        <a:lstStyle/>
        <a:p>
          <a:endParaRPr lang="fr-FR"/>
        </a:p>
      </dgm:t>
    </dgm:pt>
    <dgm:pt modelId="{DB4E62C4-DB06-46B6-9801-AB29C5D435D3}" type="sibTrans" cxnId="{ACBC668A-413C-4FC1-ADC0-5E3B2CF09332}">
      <dgm:prSet/>
      <dgm:spPr/>
      <dgm:t>
        <a:bodyPr/>
        <a:lstStyle/>
        <a:p>
          <a:endParaRPr lang="fr-FR"/>
        </a:p>
      </dgm:t>
    </dgm:pt>
    <dgm:pt modelId="{70820627-A386-478D-8FFD-AEC03B7ACE57}">
      <dgm:prSet phldrT="[Texte]"/>
      <dgm:spPr/>
      <dgm:t>
        <a:bodyPr/>
        <a:lstStyle/>
        <a:p>
          <a:r>
            <a:rPr lang="fr-FR" dirty="0"/>
            <a:t>Transfert avant MEB</a:t>
          </a:r>
        </a:p>
      </dgm:t>
    </dgm:pt>
    <dgm:pt modelId="{C3C7D8C3-02C0-4197-A035-7E9EF699C563}" type="parTrans" cxnId="{3A70AA30-28D0-48AF-B95D-D51491E0599A}">
      <dgm:prSet/>
      <dgm:spPr/>
      <dgm:t>
        <a:bodyPr/>
        <a:lstStyle/>
        <a:p>
          <a:endParaRPr lang="fr-FR"/>
        </a:p>
      </dgm:t>
    </dgm:pt>
    <dgm:pt modelId="{CC21B393-477B-4436-9138-DEB25A845343}" type="sibTrans" cxnId="{3A70AA30-28D0-48AF-B95D-D51491E0599A}">
      <dgm:prSet/>
      <dgm:spPr/>
      <dgm:t>
        <a:bodyPr/>
        <a:lstStyle/>
        <a:p>
          <a:endParaRPr lang="fr-FR"/>
        </a:p>
      </dgm:t>
    </dgm:pt>
    <dgm:pt modelId="{1E42FC6B-936D-4162-A6B5-7E62848E49FC}">
      <dgm:prSet phldrT="[Texte]"/>
      <dgm:spPr/>
      <dgm:t>
        <a:bodyPr/>
        <a:lstStyle/>
        <a:p>
          <a:r>
            <a:rPr lang="fr-FR" dirty="0"/>
            <a:t>Housse mortuaire</a:t>
          </a:r>
        </a:p>
      </dgm:t>
    </dgm:pt>
    <dgm:pt modelId="{EE2B8A37-6664-4BB3-B70A-5713D42FDF97}" type="parTrans" cxnId="{88B37ACA-3D39-47DA-9A8D-D8C84CCD9B42}">
      <dgm:prSet/>
      <dgm:spPr/>
      <dgm:t>
        <a:bodyPr/>
        <a:lstStyle/>
        <a:p>
          <a:endParaRPr lang="fr-FR"/>
        </a:p>
      </dgm:t>
    </dgm:pt>
    <dgm:pt modelId="{29AC4719-3A45-4AAB-B0EA-49538FB5B351}" type="sibTrans" cxnId="{88B37ACA-3D39-47DA-9A8D-D8C84CCD9B42}">
      <dgm:prSet/>
      <dgm:spPr/>
      <dgm:t>
        <a:bodyPr/>
        <a:lstStyle/>
        <a:p>
          <a:endParaRPr lang="fr-FR"/>
        </a:p>
      </dgm:t>
    </dgm:pt>
    <dgm:pt modelId="{737F41CE-0A2B-4FCB-9B47-7C327A1771C4}">
      <dgm:prSet phldrT="[Texte]"/>
      <dgm:spPr/>
      <dgm:t>
        <a:bodyPr/>
        <a:lstStyle/>
        <a:p>
          <a:r>
            <a:rPr lang="fr-FR"/>
            <a:t>Options payantes</a:t>
          </a:r>
        </a:p>
      </dgm:t>
    </dgm:pt>
    <dgm:pt modelId="{F041E2D4-2630-47CE-9DEA-0C9C12991D3B}" type="parTrans" cxnId="{2527B1E3-1998-4C65-83E5-A08FABFDBECC}">
      <dgm:prSet/>
      <dgm:spPr/>
      <dgm:t>
        <a:bodyPr/>
        <a:lstStyle/>
        <a:p>
          <a:endParaRPr lang="fr-FR"/>
        </a:p>
      </dgm:t>
    </dgm:pt>
    <dgm:pt modelId="{9C132435-2622-4C38-B395-F53DCF59A97C}" type="sibTrans" cxnId="{2527B1E3-1998-4C65-83E5-A08FABFDBECC}">
      <dgm:prSet/>
      <dgm:spPr/>
      <dgm:t>
        <a:bodyPr/>
        <a:lstStyle/>
        <a:p>
          <a:endParaRPr lang="fr-FR"/>
        </a:p>
      </dgm:t>
    </dgm:pt>
    <dgm:pt modelId="{4D86D62C-1844-4274-9458-931BCC2F1EA8}">
      <dgm:prSet phldrT="[Texte]"/>
      <dgm:spPr>
        <a:solidFill>
          <a:srgbClr val="FF9F9F"/>
        </a:solidFill>
      </dgm:spPr>
      <dgm:t>
        <a:bodyPr/>
        <a:lstStyle/>
        <a:p>
          <a:r>
            <a:rPr lang="fr-FR" dirty="0"/>
            <a:t>Travaux de cimetières</a:t>
          </a:r>
        </a:p>
      </dgm:t>
    </dgm:pt>
    <dgm:pt modelId="{3040F749-97DC-4F01-B17E-303FCA454534}" type="parTrans" cxnId="{FF1BA2C0-BF3E-4F4D-B031-E1490907FFF5}">
      <dgm:prSet/>
      <dgm:spPr/>
      <dgm:t>
        <a:bodyPr/>
        <a:lstStyle/>
        <a:p>
          <a:endParaRPr lang="fr-FR"/>
        </a:p>
      </dgm:t>
    </dgm:pt>
    <dgm:pt modelId="{62E635B0-A520-46F8-9E6C-E9F61C3BEBCE}" type="sibTrans" cxnId="{FF1BA2C0-BF3E-4F4D-B031-E1490907FFF5}">
      <dgm:prSet/>
      <dgm:spPr/>
      <dgm:t>
        <a:bodyPr/>
        <a:lstStyle/>
        <a:p>
          <a:endParaRPr lang="fr-FR"/>
        </a:p>
      </dgm:t>
    </dgm:pt>
    <dgm:pt modelId="{64B3636A-57FC-4FA1-8315-C0B0EDCAAC44}">
      <dgm:prSet phldrT="[Texte]"/>
      <dgm:spPr>
        <a:solidFill>
          <a:srgbClr val="FF9F9F"/>
        </a:solidFill>
      </dgm:spPr>
      <dgm:t>
        <a:bodyPr/>
        <a:lstStyle/>
        <a:p>
          <a:r>
            <a:rPr lang="fr-FR" dirty="0"/>
            <a:t>emblèmes</a:t>
          </a:r>
        </a:p>
      </dgm:t>
    </dgm:pt>
    <dgm:pt modelId="{BD03144B-DEC2-4488-B4C6-6F496954E5D5}" type="parTrans" cxnId="{953024F3-D524-4199-909B-484B73BDBFEB}">
      <dgm:prSet/>
      <dgm:spPr/>
      <dgm:t>
        <a:bodyPr/>
        <a:lstStyle/>
        <a:p>
          <a:endParaRPr lang="fr-FR"/>
        </a:p>
      </dgm:t>
    </dgm:pt>
    <dgm:pt modelId="{8583AA21-B267-4786-AC2B-313CED981AC8}" type="sibTrans" cxnId="{953024F3-D524-4199-909B-484B73BDBFEB}">
      <dgm:prSet/>
      <dgm:spPr/>
      <dgm:t>
        <a:bodyPr/>
        <a:lstStyle/>
        <a:p>
          <a:endParaRPr lang="fr-FR"/>
        </a:p>
      </dgm:t>
    </dgm:pt>
    <dgm:pt modelId="{69907CB5-B731-4FAD-AFE2-1A237142FBB7}">
      <dgm:prSet phldrT="[Texte]"/>
      <dgm:spPr/>
      <dgm:t>
        <a:bodyPr/>
        <a:lstStyle/>
        <a:p>
          <a:r>
            <a:rPr lang="fr-FR" dirty="0"/>
            <a:t>Livraison cercueil antérieur à la MEB</a:t>
          </a:r>
        </a:p>
      </dgm:t>
    </dgm:pt>
    <dgm:pt modelId="{BC118D78-9AE8-4615-A0A0-3A2B2DF1F0D9}" type="parTrans" cxnId="{72999266-1C6B-471C-9A55-83CA788C5537}">
      <dgm:prSet/>
      <dgm:spPr/>
      <dgm:t>
        <a:bodyPr/>
        <a:lstStyle/>
        <a:p>
          <a:endParaRPr lang="fr-FR"/>
        </a:p>
      </dgm:t>
    </dgm:pt>
    <dgm:pt modelId="{0ADC83D1-08C1-44F2-ACAF-EBEA7921B197}" type="sibTrans" cxnId="{72999266-1C6B-471C-9A55-83CA788C5537}">
      <dgm:prSet/>
      <dgm:spPr/>
      <dgm:t>
        <a:bodyPr/>
        <a:lstStyle/>
        <a:p>
          <a:endParaRPr lang="fr-FR"/>
        </a:p>
      </dgm:t>
    </dgm:pt>
    <dgm:pt modelId="{4943CBBA-A9EC-4654-B8FF-A472291AA127}">
      <dgm:prSet phldrT="[Texte]"/>
      <dgm:spPr/>
      <dgm:t>
        <a:bodyPr/>
        <a:lstStyle/>
        <a:p>
          <a:r>
            <a:rPr lang="fr-FR" dirty="0"/>
            <a:t>Personnel pour MEB</a:t>
          </a:r>
        </a:p>
      </dgm:t>
    </dgm:pt>
    <dgm:pt modelId="{6E6825FF-D860-401B-8951-BAC4ADC98028}" type="parTrans" cxnId="{C555450C-3721-4D70-9571-4A6C1146B372}">
      <dgm:prSet/>
      <dgm:spPr/>
      <dgm:t>
        <a:bodyPr/>
        <a:lstStyle/>
        <a:p>
          <a:endParaRPr lang="fr-FR"/>
        </a:p>
      </dgm:t>
    </dgm:pt>
    <dgm:pt modelId="{56BC774A-27E7-46F9-99E3-BE3F11B6CAB6}" type="sibTrans" cxnId="{C555450C-3721-4D70-9571-4A6C1146B372}">
      <dgm:prSet/>
      <dgm:spPr/>
      <dgm:t>
        <a:bodyPr/>
        <a:lstStyle/>
        <a:p>
          <a:endParaRPr lang="fr-FR"/>
        </a:p>
      </dgm:t>
    </dgm:pt>
    <dgm:pt modelId="{E180C391-EE22-4AD8-8270-DD7228F9964D}">
      <dgm:prSet phldrT="[Texte]"/>
      <dgm:spPr/>
      <dgm:t>
        <a:bodyPr/>
        <a:lstStyle/>
        <a:p>
          <a:r>
            <a:rPr lang="fr-FR" dirty="0"/>
            <a:t>Chambre funéraire</a:t>
          </a:r>
        </a:p>
      </dgm:t>
    </dgm:pt>
    <dgm:pt modelId="{B588324E-01D0-4C4B-84E5-964619E384C1}" type="parTrans" cxnId="{BF10DE65-E3C0-462F-8BFF-234AA8396137}">
      <dgm:prSet/>
      <dgm:spPr/>
      <dgm:t>
        <a:bodyPr/>
        <a:lstStyle/>
        <a:p>
          <a:endParaRPr lang="fr-FR"/>
        </a:p>
      </dgm:t>
    </dgm:pt>
    <dgm:pt modelId="{EF62A557-1AB2-4327-A69D-8C9D2EAF5508}" type="sibTrans" cxnId="{BF10DE65-E3C0-462F-8BFF-234AA8396137}">
      <dgm:prSet/>
      <dgm:spPr/>
      <dgm:t>
        <a:bodyPr/>
        <a:lstStyle/>
        <a:p>
          <a:endParaRPr lang="fr-FR"/>
        </a:p>
      </dgm:t>
    </dgm:pt>
    <dgm:pt modelId="{A67B9EC0-7B4A-4497-91CF-EBF925BA0C78}">
      <dgm:prSet phldrT="[Texte]"/>
      <dgm:spPr>
        <a:solidFill>
          <a:srgbClr val="FF9F9F"/>
        </a:solidFill>
      </dgm:spPr>
      <dgm:t>
        <a:bodyPr/>
        <a:lstStyle/>
        <a:p>
          <a:r>
            <a:rPr lang="fr-FR" dirty="0"/>
            <a:t>monument</a:t>
          </a:r>
        </a:p>
      </dgm:t>
    </dgm:pt>
    <dgm:pt modelId="{123A0D19-F7FF-4A8B-97F9-1BA709EDF748}" type="parTrans" cxnId="{61D680F1-32E0-4A65-ABA7-C03E311D06CA}">
      <dgm:prSet/>
      <dgm:spPr/>
      <dgm:t>
        <a:bodyPr/>
        <a:lstStyle/>
        <a:p>
          <a:endParaRPr lang="fr-FR"/>
        </a:p>
      </dgm:t>
    </dgm:pt>
    <dgm:pt modelId="{84367EFE-1D1E-4F95-B784-B596CF6E7826}" type="sibTrans" cxnId="{61D680F1-32E0-4A65-ABA7-C03E311D06CA}">
      <dgm:prSet/>
      <dgm:spPr/>
      <dgm:t>
        <a:bodyPr/>
        <a:lstStyle/>
        <a:p>
          <a:endParaRPr lang="fr-FR"/>
        </a:p>
      </dgm:t>
    </dgm:pt>
    <dgm:pt modelId="{591E9063-ED8E-4D42-BF3B-ACF51CEE9B7A}" type="pres">
      <dgm:prSet presAssocID="{847E7067-1DCC-46D3-A97A-541B9DA7999B}" presName="linearFlow" presStyleCnt="0">
        <dgm:presLayoutVars>
          <dgm:dir/>
          <dgm:animLvl val="lvl"/>
          <dgm:resizeHandles/>
        </dgm:presLayoutVars>
      </dgm:prSet>
      <dgm:spPr/>
    </dgm:pt>
    <dgm:pt modelId="{65617947-E60D-40C3-8CA3-0A1808B4F7EE}" type="pres">
      <dgm:prSet presAssocID="{27D133A3-F361-4595-8717-CCA5FB4AAFF8}" presName="compositeNode" presStyleCnt="0">
        <dgm:presLayoutVars>
          <dgm:bulletEnabled val="1"/>
        </dgm:presLayoutVars>
      </dgm:prSet>
      <dgm:spPr/>
    </dgm:pt>
    <dgm:pt modelId="{DF86CA99-DE84-4DC8-911B-C14677B459CB}" type="pres">
      <dgm:prSet presAssocID="{27D133A3-F361-4595-8717-CCA5FB4AAFF8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rcueil avec un remplissage uni"/>
        </a:ext>
      </dgm:extLst>
    </dgm:pt>
    <dgm:pt modelId="{E4EC54ED-53D6-44D4-A08C-B9AF52F40916}" type="pres">
      <dgm:prSet presAssocID="{27D133A3-F361-4595-8717-CCA5FB4AAFF8}" presName="childNode" presStyleLbl="node1" presStyleIdx="0" presStyleCnt="3">
        <dgm:presLayoutVars>
          <dgm:bulletEnabled val="1"/>
        </dgm:presLayoutVars>
      </dgm:prSet>
      <dgm:spPr/>
    </dgm:pt>
    <dgm:pt modelId="{7257E480-19C9-46AF-81B8-6F0AA9BA2467}" type="pres">
      <dgm:prSet presAssocID="{27D133A3-F361-4595-8717-CCA5FB4AAFF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A532430-04AE-429D-81AD-1CD581A876AD}" type="pres">
      <dgm:prSet presAssocID="{DFB0A738-08C4-454D-B971-E3C36E87455D}" presName="sibTrans" presStyleCnt="0"/>
      <dgm:spPr/>
    </dgm:pt>
    <dgm:pt modelId="{CC52C573-9F79-4081-8FC6-9B38675D4A11}" type="pres">
      <dgm:prSet presAssocID="{0668A8BB-B223-4672-AA62-AF468B51DA0C}" presName="compositeNode" presStyleCnt="0">
        <dgm:presLayoutVars>
          <dgm:bulletEnabled val="1"/>
        </dgm:presLayoutVars>
      </dgm:prSet>
      <dgm:spPr/>
    </dgm:pt>
    <dgm:pt modelId="{C9F589ED-85D9-4249-9417-B9F369AD0889}" type="pres">
      <dgm:prSet presAssocID="{0668A8BB-B223-4672-AA62-AF468B51DA0C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rre tombale contour"/>
        </a:ext>
      </dgm:extLst>
    </dgm:pt>
    <dgm:pt modelId="{D322C3FF-E407-442F-9F94-B50359A331FC}" type="pres">
      <dgm:prSet presAssocID="{0668A8BB-B223-4672-AA62-AF468B51DA0C}" presName="childNode" presStyleLbl="node1" presStyleIdx="1" presStyleCnt="3">
        <dgm:presLayoutVars>
          <dgm:bulletEnabled val="1"/>
        </dgm:presLayoutVars>
      </dgm:prSet>
      <dgm:spPr/>
    </dgm:pt>
    <dgm:pt modelId="{540E8274-225D-4CC5-BCE9-1C5AB64B7A48}" type="pres">
      <dgm:prSet presAssocID="{0668A8BB-B223-4672-AA62-AF468B51DA0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935A1270-2000-4601-B503-FEF0E4F66C9D}" type="pres">
      <dgm:prSet presAssocID="{DB4E62C4-DB06-46B6-9801-AB29C5D435D3}" presName="sibTrans" presStyleCnt="0"/>
      <dgm:spPr/>
    </dgm:pt>
    <dgm:pt modelId="{F1DE2CBE-C220-4FA4-824D-1F195BF8FCEF}" type="pres">
      <dgm:prSet presAssocID="{737F41CE-0A2B-4FCB-9B47-7C327A1771C4}" presName="compositeNode" presStyleCnt="0">
        <dgm:presLayoutVars>
          <dgm:bulletEnabled val="1"/>
        </dgm:presLayoutVars>
      </dgm:prSet>
      <dgm:spPr/>
    </dgm:pt>
    <dgm:pt modelId="{60E557FA-8188-4DC7-9E20-F8C917F21095}" type="pres">
      <dgm:prSet presAssocID="{737F41CE-0A2B-4FCB-9B47-7C327A1771C4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vail contour"/>
        </a:ext>
      </dgm:extLst>
    </dgm:pt>
    <dgm:pt modelId="{2E554FBB-8DFF-43F5-B2A1-AEE2947B55EA}" type="pres">
      <dgm:prSet presAssocID="{737F41CE-0A2B-4FCB-9B47-7C327A1771C4}" presName="childNode" presStyleLbl="node1" presStyleIdx="2" presStyleCnt="3">
        <dgm:presLayoutVars>
          <dgm:bulletEnabled val="1"/>
        </dgm:presLayoutVars>
      </dgm:prSet>
      <dgm:spPr/>
    </dgm:pt>
    <dgm:pt modelId="{56D074F4-6DD8-4300-B66A-44AE4BE61729}" type="pres">
      <dgm:prSet presAssocID="{737F41CE-0A2B-4FCB-9B47-7C327A1771C4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E16D4204-C46E-46EB-9D8B-A0A3CE3DB816}" type="presOf" srcId="{847E7067-1DCC-46D3-A97A-541B9DA7999B}" destId="{591E9063-ED8E-4D42-BF3B-ACF51CEE9B7A}" srcOrd="0" destOrd="0" presId="urn:microsoft.com/office/officeart/2005/8/layout/hList2"/>
    <dgm:cxn modelId="{3F6C620B-F273-4AEE-A410-524AC860C200}" type="presOf" srcId="{E180C391-EE22-4AD8-8270-DD7228F9964D}" destId="{D322C3FF-E407-442F-9F94-B50359A331FC}" srcOrd="0" destOrd="2" presId="urn:microsoft.com/office/officeart/2005/8/layout/hList2"/>
    <dgm:cxn modelId="{C555450C-3721-4D70-9571-4A6C1146B372}" srcId="{27D133A3-F361-4595-8717-CCA5FB4AAFF8}" destId="{4943CBBA-A9EC-4654-B8FF-A472291AA127}" srcOrd="2" destOrd="0" parTransId="{6E6825FF-D860-401B-8951-BAC4ADC98028}" sibTransId="{56BC774A-27E7-46F9-99E3-BE3F11B6CAB6}"/>
    <dgm:cxn modelId="{C49AEF0F-BD0B-4DFF-9C81-EB1829BDDB31}" type="presOf" srcId="{737F41CE-0A2B-4FCB-9B47-7C327A1771C4}" destId="{56D074F4-6DD8-4300-B66A-44AE4BE61729}" srcOrd="0" destOrd="0" presId="urn:microsoft.com/office/officeart/2005/8/layout/hList2"/>
    <dgm:cxn modelId="{82534A1D-42E1-43BC-9D8C-4FA6F6F95F14}" type="presOf" srcId="{0668A8BB-B223-4672-AA62-AF468B51DA0C}" destId="{540E8274-225D-4CC5-BCE9-1C5AB64B7A48}" srcOrd="0" destOrd="0" presId="urn:microsoft.com/office/officeart/2005/8/layout/hList2"/>
    <dgm:cxn modelId="{E86C6F2D-033B-4810-82C6-7E526183EC04}" type="presOf" srcId="{70820627-A386-478D-8FFD-AEC03B7ACE57}" destId="{D322C3FF-E407-442F-9F94-B50359A331FC}" srcOrd="0" destOrd="0" presId="urn:microsoft.com/office/officeart/2005/8/layout/hList2"/>
    <dgm:cxn modelId="{3A70AA30-28D0-48AF-B95D-D51491E0599A}" srcId="{0668A8BB-B223-4672-AA62-AF468B51DA0C}" destId="{70820627-A386-478D-8FFD-AEC03B7ACE57}" srcOrd="0" destOrd="0" parTransId="{C3C7D8C3-02C0-4197-A035-7E9EF699C563}" sibTransId="{CC21B393-477B-4436-9138-DEB25A845343}"/>
    <dgm:cxn modelId="{83FBAE30-55B6-47A2-A344-B02FAECAB114}" type="presOf" srcId="{A67B9EC0-7B4A-4497-91CF-EBF925BA0C78}" destId="{2E554FBB-8DFF-43F5-B2A1-AEE2947B55EA}" srcOrd="0" destOrd="1" presId="urn:microsoft.com/office/officeart/2005/8/layout/hList2"/>
    <dgm:cxn modelId="{AFCF9240-8389-4C2A-BCC1-C4DE3EDF9EB9}" srcId="{27D133A3-F361-4595-8717-CCA5FB4AAFF8}" destId="{BD1C0F85-582E-499C-9F59-C72E96DBC6B5}" srcOrd="0" destOrd="0" parTransId="{DE7AAA98-BCD4-4AA5-9FC9-CAC7CFF83938}" sibTransId="{F4D5CBCD-36BF-4034-9851-AB68CD8A3265}"/>
    <dgm:cxn modelId="{52E71F63-FDE5-46AA-A0B8-29EBBC2BD3F0}" type="presOf" srcId="{BD1C0F85-582E-499C-9F59-C72E96DBC6B5}" destId="{E4EC54ED-53D6-44D4-A08C-B9AF52F40916}" srcOrd="0" destOrd="0" presId="urn:microsoft.com/office/officeart/2005/8/layout/hList2"/>
    <dgm:cxn modelId="{BF10DE65-E3C0-462F-8BFF-234AA8396137}" srcId="{0668A8BB-B223-4672-AA62-AF468B51DA0C}" destId="{E180C391-EE22-4AD8-8270-DD7228F9964D}" srcOrd="2" destOrd="0" parTransId="{B588324E-01D0-4C4B-84E5-964619E384C1}" sibTransId="{EF62A557-1AB2-4327-A69D-8C9D2EAF5508}"/>
    <dgm:cxn modelId="{72999266-1C6B-471C-9A55-83CA788C5537}" srcId="{27D133A3-F361-4595-8717-CCA5FB4AAFF8}" destId="{69907CB5-B731-4FAD-AFE2-1A237142FBB7}" srcOrd="1" destOrd="0" parTransId="{BC118D78-9AE8-4615-A0A0-3A2B2DF1F0D9}" sibTransId="{0ADC83D1-08C1-44F2-ACAF-EBEA7921B197}"/>
    <dgm:cxn modelId="{3A6C2977-9897-4256-8D3A-EE697AFE5B19}" type="presOf" srcId="{69907CB5-B731-4FAD-AFE2-1A237142FBB7}" destId="{E4EC54ED-53D6-44D4-A08C-B9AF52F40916}" srcOrd="0" destOrd="1" presId="urn:microsoft.com/office/officeart/2005/8/layout/hList2"/>
    <dgm:cxn modelId="{ACBC668A-413C-4FC1-ADC0-5E3B2CF09332}" srcId="{847E7067-1DCC-46D3-A97A-541B9DA7999B}" destId="{0668A8BB-B223-4672-AA62-AF468B51DA0C}" srcOrd="1" destOrd="0" parTransId="{60F53CC5-4AD7-40DE-8AE5-FD4E8B8975D0}" sibTransId="{DB4E62C4-DB06-46B6-9801-AB29C5D435D3}"/>
    <dgm:cxn modelId="{C978E7A6-C980-4929-A830-915FF9A24BAB}" type="presOf" srcId="{4943CBBA-A9EC-4654-B8FF-A472291AA127}" destId="{E4EC54ED-53D6-44D4-A08C-B9AF52F40916}" srcOrd="0" destOrd="2" presId="urn:microsoft.com/office/officeart/2005/8/layout/hList2"/>
    <dgm:cxn modelId="{A657DAAB-79F4-4645-8464-C59396D5D33A}" type="presOf" srcId="{1E42FC6B-936D-4162-A6B5-7E62848E49FC}" destId="{D322C3FF-E407-442F-9F94-B50359A331FC}" srcOrd="0" destOrd="1" presId="urn:microsoft.com/office/officeart/2005/8/layout/hList2"/>
    <dgm:cxn modelId="{F24053AF-2DD3-4613-880B-DD7C3F7B35FB}" type="presOf" srcId="{4D86D62C-1844-4274-9458-931BCC2F1EA8}" destId="{2E554FBB-8DFF-43F5-B2A1-AEE2947B55EA}" srcOrd="0" destOrd="0" presId="urn:microsoft.com/office/officeart/2005/8/layout/hList2"/>
    <dgm:cxn modelId="{FF1BA2C0-BF3E-4F4D-B031-E1490907FFF5}" srcId="{737F41CE-0A2B-4FCB-9B47-7C327A1771C4}" destId="{4D86D62C-1844-4274-9458-931BCC2F1EA8}" srcOrd="0" destOrd="0" parTransId="{3040F749-97DC-4F01-B17E-303FCA454534}" sibTransId="{62E635B0-A520-46F8-9E6C-E9F61C3BEBCE}"/>
    <dgm:cxn modelId="{88B37ACA-3D39-47DA-9A8D-D8C84CCD9B42}" srcId="{0668A8BB-B223-4672-AA62-AF468B51DA0C}" destId="{1E42FC6B-936D-4162-A6B5-7E62848E49FC}" srcOrd="1" destOrd="0" parTransId="{EE2B8A37-6664-4BB3-B70A-5713D42FDF97}" sibTransId="{29AC4719-3A45-4AAB-B0EA-49538FB5B351}"/>
    <dgm:cxn modelId="{85085ECC-DED7-423C-A225-320208E83D8D}" srcId="{847E7067-1DCC-46D3-A97A-541B9DA7999B}" destId="{27D133A3-F361-4595-8717-CCA5FB4AAFF8}" srcOrd="0" destOrd="0" parTransId="{7FEC365B-272A-44EC-AB22-CBCBEC61CE77}" sibTransId="{DFB0A738-08C4-454D-B971-E3C36E87455D}"/>
    <dgm:cxn modelId="{C1CD86DF-2353-4FA5-BF26-D4EB1B088580}" type="presOf" srcId="{64B3636A-57FC-4FA1-8315-C0B0EDCAAC44}" destId="{2E554FBB-8DFF-43F5-B2A1-AEE2947B55EA}" srcOrd="0" destOrd="2" presId="urn:microsoft.com/office/officeart/2005/8/layout/hList2"/>
    <dgm:cxn modelId="{2527B1E3-1998-4C65-83E5-A08FABFDBECC}" srcId="{847E7067-1DCC-46D3-A97A-541B9DA7999B}" destId="{737F41CE-0A2B-4FCB-9B47-7C327A1771C4}" srcOrd="2" destOrd="0" parTransId="{F041E2D4-2630-47CE-9DEA-0C9C12991D3B}" sibTransId="{9C132435-2622-4C38-B395-F53DCF59A97C}"/>
    <dgm:cxn modelId="{61D680F1-32E0-4A65-ABA7-C03E311D06CA}" srcId="{737F41CE-0A2B-4FCB-9B47-7C327A1771C4}" destId="{A67B9EC0-7B4A-4497-91CF-EBF925BA0C78}" srcOrd="1" destOrd="0" parTransId="{123A0D19-F7FF-4A8B-97F9-1BA709EDF748}" sibTransId="{84367EFE-1D1E-4F95-B784-B596CF6E7826}"/>
    <dgm:cxn modelId="{953024F3-D524-4199-909B-484B73BDBFEB}" srcId="{737F41CE-0A2B-4FCB-9B47-7C327A1771C4}" destId="{64B3636A-57FC-4FA1-8315-C0B0EDCAAC44}" srcOrd="2" destOrd="0" parTransId="{BD03144B-DEC2-4488-B4C6-6F496954E5D5}" sibTransId="{8583AA21-B267-4786-AC2B-313CED981AC8}"/>
    <dgm:cxn modelId="{C0D579FA-2B05-4744-BCD5-A438AC880F26}" type="presOf" srcId="{27D133A3-F361-4595-8717-CCA5FB4AAFF8}" destId="{7257E480-19C9-46AF-81B8-6F0AA9BA2467}" srcOrd="0" destOrd="0" presId="urn:microsoft.com/office/officeart/2005/8/layout/hList2"/>
    <dgm:cxn modelId="{4F78BA0B-6B7C-40E6-8D5A-9F5EB74127CE}" type="presParOf" srcId="{591E9063-ED8E-4D42-BF3B-ACF51CEE9B7A}" destId="{65617947-E60D-40C3-8CA3-0A1808B4F7EE}" srcOrd="0" destOrd="0" presId="urn:microsoft.com/office/officeart/2005/8/layout/hList2"/>
    <dgm:cxn modelId="{F93AC8BB-0E10-42B8-9592-CBF0762D1EB0}" type="presParOf" srcId="{65617947-E60D-40C3-8CA3-0A1808B4F7EE}" destId="{DF86CA99-DE84-4DC8-911B-C14677B459CB}" srcOrd="0" destOrd="0" presId="urn:microsoft.com/office/officeart/2005/8/layout/hList2"/>
    <dgm:cxn modelId="{6E934C47-D9E0-424B-87BA-B04BC5C36232}" type="presParOf" srcId="{65617947-E60D-40C3-8CA3-0A1808B4F7EE}" destId="{E4EC54ED-53D6-44D4-A08C-B9AF52F40916}" srcOrd="1" destOrd="0" presId="urn:microsoft.com/office/officeart/2005/8/layout/hList2"/>
    <dgm:cxn modelId="{05402C4E-8B79-4AC2-AE6B-0B6EF0BDF608}" type="presParOf" srcId="{65617947-E60D-40C3-8CA3-0A1808B4F7EE}" destId="{7257E480-19C9-46AF-81B8-6F0AA9BA2467}" srcOrd="2" destOrd="0" presId="urn:microsoft.com/office/officeart/2005/8/layout/hList2"/>
    <dgm:cxn modelId="{8FA1192F-294B-4B0D-8801-08FC37F37D30}" type="presParOf" srcId="{591E9063-ED8E-4D42-BF3B-ACF51CEE9B7A}" destId="{FA532430-04AE-429D-81AD-1CD581A876AD}" srcOrd="1" destOrd="0" presId="urn:microsoft.com/office/officeart/2005/8/layout/hList2"/>
    <dgm:cxn modelId="{1C27DF87-1A19-474A-9D31-1AB897876988}" type="presParOf" srcId="{591E9063-ED8E-4D42-BF3B-ACF51CEE9B7A}" destId="{CC52C573-9F79-4081-8FC6-9B38675D4A11}" srcOrd="2" destOrd="0" presId="urn:microsoft.com/office/officeart/2005/8/layout/hList2"/>
    <dgm:cxn modelId="{071D7430-B2F8-40C3-88F5-3353E5D4A096}" type="presParOf" srcId="{CC52C573-9F79-4081-8FC6-9B38675D4A11}" destId="{C9F589ED-85D9-4249-9417-B9F369AD0889}" srcOrd="0" destOrd="0" presId="urn:microsoft.com/office/officeart/2005/8/layout/hList2"/>
    <dgm:cxn modelId="{E48E3B68-3824-4291-9890-1B85B2EA5315}" type="presParOf" srcId="{CC52C573-9F79-4081-8FC6-9B38675D4A11}" destId="{D322C3FF-E407-442F-9F94-B50359A331FC}" srcOrd="1" destOrd="0" presId="urn:microsoft.com/office/officeart/2005/8/layout/hList2"/>
    <dgm:cxn modelId="{0F0FD3A6-AC4C-4E06-A094-77B3611B1C14}" type="presParOf" srcId="{CC52C573-9F79-4081-8FC6-9B38675D4A11}" destId="{540E8274-225D-4CC5-BCE9-1C5AB64B7A48}" srcOrd="2" destOrd="0" presId="urn:microsoft.com/office/officeart/2005/8/layout/hList2"/>
    <dgm:cxn modelId="{D2E06A79-EDE9-4CD5-8F0F-AE71D7AE296D}" type="presParOf" srcId="{591E9063-ED8E-4D42-BF3B-ACF51CEE9B7A}" destId="{935A1270-2000-4601-B503-FEF0E4F66C9D}" srcOrd="3" destOrd="0" presId="urn:microsoft.com/office/officeart/2005/8/layout/hList2"/>
    <dgm:cxn modelId="{256B3635-7B0E-4682-9301-D85E6CF288EC}" type="presParOf" srcId="{591E9063-ED8E-4D42-BF3B-ACF51CEE9B7A}" destId="{F1DE2CBE-C220-4FA4-824D-1F195BF8FCEF}" srcOrd="4" destOrd="0" presId="urn:microsoft.com/office/officeart/2005/8/layout/hList2"/>
    <dgm:cxn modelId="{79F66326-9A61-41D5-8960-F66CD196BBD4}" type="presParOf" srcId="{F1DE2CBE-C220-4FA4-824D-1F195BF8FCEF}" destId="{60E557FA-8188-4DC7-9E20-F8C917F21095}" srcOrd="0" destOrd="0" presId="urn:microsoft.com/office/officeart/2005/8/layout/hList2"/>
    <dgm:cxn modelId="{AD31D2F8-CB52-44D9-BA28-17F42A11801F}" type="presParOf" srcId="{F1DE2CBE-C220-4FA4-824D-1F195BF8FCEF}" destId="{2E554FBB-8DFF-43F5-B2A1-AEE2947B55EA}" srcOrd="1" destOrd="0" presId="urn:microsoft.com/office/officeart/2005/8/layout/hList2"/>
    <dgm:cxn modelId="{13E5BDCA-58A6-42A7-A6BB-D26519DC9F9E}" type="presParOf" srcId="{F1DE2CBE-C220-4FA4-824D-1F195BF8FCEF}" destId="{56D074F4-6DD8-4300-B66A-44AE4BE6172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B793C4-8670-4CCD-91CB-823D5327C85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7AA0FA-3DA9-4FEE-8A51-9DADA82C1496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gratuité des obsèques des personnes dépourvues de ressources suffisantes</a:t>
          </a:r>
        </a:p>
        <a:p>
          <a:pPr>
            <a:buNone/>
          </a:pPr>
          <a:endParaRPr lang="fr-FR" dirty="0"/>
        </a:p>
      </dgm:t>
    </dgm:pt>
    <dgm:pt modelId="{FFC5FB57-02DD-4265-8D5A-16164362D917}" type="parTrans" cxnId="{4A55AB93-A1C7-40E2-AE02-3F6527D79099}">
      <dgm:prSet/>
      <dgm:spPr/>
      <dgm:t>
        <a:bodyPr/>
        <a:lstStyle/>
        <a:p>
          <a:endParaRPr lang="fr-FR"/>
        </a:p>
      </dgm:t>
    </dgm:pt>
    <dgm:pt modelId="{8840BD43-67B0-4391-BBF4-B67F7E1CA908}" type="sibTrans" cxnId="{4A55AB93-A1C7-40E2-AE02-3F6527D79099}">
      <dgm:prSet/>
      <dgm:spPr/>
      <dgm:t>
        <a:bodyPr/>
        <a:lstStyle/>
        <a:p>
          <a:endParaRPr lang="fr-FR"/>
        </a:p>
      </dgm:t>
    </dgm:pt>
    <dgm:pt modelId="{191B39BC-CD34-4F0F-9A2C-F9D3B3152909}">
      <dgm:prSet phldrT="[Texte]"/>
      <dgm:spPr/>
      <dgm:t>
        <a:bodyPr/>
        <a:lstStyle/>
        <a:p>
          <a:pPr>
            <a:buNone/>
          </a:pPr>
          <a:r>
            <a:rPr lang="fr-FR" dirty="0">
              <a:solidFill>
                <a:srgbClr val="663300"/>
              </a:solidFill>
            </a:rPr>
            <a:t>Sur présentation d’un certificat d’indigence</a:t>
          </a:r>
          <a:endParaRPr lang="fr-FR" dirty="0"/>
        </a:p>
      </dgm:t>
    </dgm:pt>
    <dgm:pt modelId="{8DD43AE4-C0BD-4E9A-9D9B-7E81B074AE6E}" type="parTrans" cxnId="{110383E0-0044-4BC8-BE85-C1D24A9FAFF3}">
      <dgm:prSet/>
      <dgm:spPr/>
      <dgm:t>
        <a:bodyPr/>
        <a:lstStyle/>
        <a:p>
          <a:endParaRPr lang="fr-FR"/>
        </a:p>
      </dgm:t>
    </dgm:pt>
    <dgm:pt modelId="{8804F13F-F1A4-4636-AF42-44241A8EFD0B}" type="sibTrans" cxnId="{110383E0-0044-4BC8-BE85-C1D24A9FAFF3}">
      <dgm:prSet/>
      <dgm:spPr/>
      <dgm:t>
        <a:bodyPr/>
        <a:lstStyle/>
        <a:p>
          <a:endParaRPr lang="fr-FR"/>
        </a:p>
      </dgm:t>
    </dgm:pt>
    <dgm:pt modelId="{F9A925A5-F11A-4265-A068-A832FFF0EF12}">
      <dgm:prSet phldrT="[Texte]"/>
      <dgm:spPr/>
      <dgm:t>
        <a:bodyPr/>
        <a:lstStyle/>
        <a:p>
          <a:r>
            <a:rPr lang="fr-FR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Les démarches</a:t>
          </a:r>
        </a:p>
        <a:p>
          <a:r>
            <a:rPr lang="fr-FR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Le convoi funéraire </a:t>
          </a:r>
        </a:p>
        <a:p>
          <a:r>
            <a:rPr lang="fr-FR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Cercueil et mise en bière</a:t>
          </a:r>
        </a:p>
        <a:p>
          <a:r>
            <a:rPr lang="fr-FR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Travaux de fossoyage  </a:t>
          </a:r>
          <a:endParaRPr lang="fr-FR" dirty="0"/>
        </a:p>
      </dgm:t>
    </dgm:pt>
    <dgm:pt modelId="{27C80042-D8F0-4478-8D01-60E40C5D04B4}" type="parTrans" cxnId="{48DB4117-9929-4622-818B-BA76D8F60B3F}">
      <dgm:prSet/>
      <dgm:spPr/>
      <dgm:t>
        <a:bodyPr/>
        <a:lstStyle/>
        <a:p>
          <a:endParaRPr lang="fr-FR"/>
        </a:p>
      </dgm:t>
    </dgm:pt>
    <dgm:pt modelId="{C1C27062-E76A-4400-8679-EB3B891C0843}" type="sibTrans" cxnId="{48DB4117-9929-4622-818B-BA76D8F60B3F}">
      <dgm:prSet/>
      <dgm:spPr/>
      <dgm:t>
        <a:bodyPr/>
        <a:lstStyle/>
        <a:p>
          <a:endParaRPr lang="fr-FR"/>
        </a:p>
      </dgm:t>
    </dgm:pt>
    <dgm:pt modelId="{98A8AE7F-3555-4F74-8838-9ED38983CBBD}" type="pres">
      <dgm:prSet presAssocID="{35B793C4-8670-4CCD-91CB-823D5327C85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D753517-7F7F-4F1E-A76C-FEC3A27FDCC6}" type="pres">
      <dgm:prSet presAssocID="{507AA0FA-3DA9-4FEE-8A51-9DADA82C1496}" presName="circle1" presStyleLbl="node1" presStyleIdx="0" presStyleCnt="3"/>
      <dgm:spPr/>
    </dgm:pt>
    <dgm:pt modelId="{E6205828-E7D6-46C5-B7AB-AFA29BA8C67F}" type="pres">
      <dgm:prSet presAssocID="{507AA0FA-3DA9-4FEE-8A51-9DADA82C1496}" presName="space" presStyleCnt="0"/>
      <dgm:spPr/>
    </dgm:pt>
    <dgm:pt modelId="{43730B1D-69B5-4385-8032-12EF7D41CBF0}" type="pres">
      <dgm:prSet presAssocID="{507AA0FA-3DA9-4FEE-8A51-9DADA82C1496}" presName="rect1" presStyleLbl="alignAcc1" presStyleIdx="0" presStyleCnt="3"/>
      <dgm:spPr/>
    </dgm:pt>
    <dgm:pt modelId="{95DED1EA-8875-44B5-88A1-2E2EB9C27C0D}" type="pres">
      <dgm:prSet presAssocID="{191B39BC-CD34-4F0F-9A2C-F9D3B3152909}" presName="vertSpace2" presStyleLbl="node1" presStyleIdx="0" presStyleCnt="3"/>
      <dgm:spPr/>
    </dgm:pt>
    <dgm:pt modelId="{C3A0BEAF-3F2B-43DE-9157-5F3AEBFD49BC}" type="pres">
      <dgm:prSet presAssocID="{191B39BC-CD34-4F0F-9A2C-F9D3B3152909}" presName="circle2" presStyleLbl="node1" presStyleIdx="1" presStyleCnt="3"/>
      <dgm:spPr/>
    </dgm:pt>
    <dgm:pt modelId="{98D6F8B1-700D-474B-A779-69AFA5DB54F1}" type="pres">
      <dgm:prSet presAssocID="{191B39BC-CD34-4F0F-9A2C-F9D3B3152909}" presName="rect2" presStyleLbl="alignAcc1" presStyleIdx="1" presStyleCnt="3"/>
      <dgm:spPr/>
    </dgm:pt>
    <dgm:pt modelId="{78EA6FC1-2DBC-4063-B776-62EA4E93FEC1}" type="pres">
      <dgm:prSet presAssocID="{F9A925A5-F11A-4265-A068-A832FFF0EF12}" presName="vertSpace3" presStyleLbl="node1" presStyleIdx="1" presStyleCnt="3"/>
      <dgm:spPr/>
    </dgm:pt>
    <dgm:pt modelId="{FF146F38-D98C-4FA6-A351-AA47B84F060A}" type="pres">
      <dgm:prSet presAssocID="{F9A925A5-F11A-4265-A068-A832FFF0EF12}" presName="circle3" presStyleLbl="node1" presStyleIdx="2" presStyleCnt="3"/>
      <dgm:spPr/>
    </dgm:pt>
    <dgm:pt modelId="{3F788C9E-7336-45DB-9C5C-A3CE0310BB41}" type="pres">
      <dgm:prSet presAssocID="{F9A925A5-F11A-4265-A068-A832FFF0EF12}" presName="rect3" presStyleLbl="alignAcc1" presStyleIdx="2" presStyleCnt="3" custLinFactNeighborX="0" custLinFactNeighborY="290"/>
      <dgm:spPr/>
    </dgm:pt>
    <dgm:pt modelId="{5559D79F-2F58-46E2-B0EB-90E4C91236BA}" type="pres">
      <dgm:prSet presAssocID="{507AA0FA-3DA9-4FEE-8A51-9DADA82C149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9E42993-F086-47D5-9F37-27092F5D5651}" type="pres">
      <dgm:prSet presAssocID="{191B39BC-CD34-4F0F-9A2C-F9D3B315290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1EE9664-6779-4C74-AD15-7C5B8FC6437D}" type="pres">
      <dgm:prSet presAssocID="{F9A925A5-F11A-4265-A068-A832FFF0EF1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48DB4117-9929-4622-818B-BA76D8F60B3F}" srcId="{35B793C4-8670-4CCD-91CB-823D5327C85C}" destId="{F9A925A5-F11A-4265-A068-A832FFF0EF12}" srcOrd="2" destOrd="0" parTransId="{27C80042-D8F0-4478-8D01-60E40C5D04B4}" sibTransId="{C1C27062-E76A-4400-8679-EB3B891C0843}"/>
    <dgm:cxn modelId="{AAF9872F-1C48-4A49-B86A-3F22A07E27CA}" type="presOf" srcId="{191B39BC-CD34-4F0F-9A2C-F9D3B3152909}" destId="{B9E42993-F086-47D5-9F37-27092F5D5651}" srcOrd="1" destOrd="0" presId="urn:microsoft.com/office/officeart/2005/8/layout/target3"/>
    <dgm:cxn modelId="{65C9A140-DB4C-4419-BE3F-14078B4C414E}" type="presOf" srcId="{F9A925A5-F11A-4265-A068-A832FFF0EF12}" destId="{B1EE9664-6779-4C74-AD15-7C5B8FC6437D}" srcOrd="1" destOrd="0" presId="urn:microsoft.com/office/officeart/2005/8/layout/target3"/>
    <dgm:cxn modelId="{B9248862-7DAC-48D3-8B24-F83FABEEC6E8}" type="presOf" srcId="{507AA0FA-3DA9-4FEE-8A51-9DADA82C1496}" destId="{5559D79F-2F58-46E2-B0EB-90E4C91236BA}" srcOrd="1" destOrd="0" presId="urn:microsoft.com/office/officeart/2005/8/layout/target3"/>
    <dgm:cxn modelId="{8EA6BD4A-FC5A-42B1-BB4F-8B5E2C4CDD9C}" type="presOf" srcId="{507AA0FA-3DA9-4FEE-8A51-9DADA82C1496}" destId="{43730B1D-69B5-4385-8032-12EF7D41CBF0}" srcOrd="0" destOrd="0" presId="urn:microsoft.com/office/officeart/2005/8/layout/target3"/>
    <dgm:cxn modelId="{DB2C3158-F418-4EF4-8A27-3D2CBBC21AB0}" type="presOf" srcId="{35B793C4-8670-4CCD-91CB-823D5327C85C}" destId="{98A8AE7F-3555-4F74-8838-9ED38983CBBD}" srcOrd="0" destOrd="0" presId="urn:microsoft.com/office/officeart/2005/8/layout/target3"/>
    <dgm:cxn modelId="{4A55AB93-A1C7-40E2-AE02-3F6527D79099}" srcId="{35B793C4-8670-4CCD-91CB-823D5327C85C}" destId="{507AA0FA-3DA9-4FEE-8A51-9DADA82C1496}" srcOrd="0" destOrd="0" parTransId="{FFC5FB57-02DD-4265-8D5A-16164362D917}" sibTransId="{8840BD43-67B0-4391-BBF4-B67F7E1CA908}"/>
    <dgm:cxn modelId="{35FF46A2-921A-4624-9EE4-0FFFC0A8D863}" type="presOf" srcId="{191B39BC-CD34-4F0F-9A2C-F9D3B3152909}" destId="{98D6F8B1-700D-474B-A779-69AFA5DB54F1}" srcOrd="0" destOrd="0" presId="urn:microsoft.com/office/officeart/2005/8/layout/target3"/>
    <dgm:cxn modelId="{51AF5EAE-E93F-47D9-B2F4-E9BA2AFE6072}" type="presOf" srcId="{F9A925A5-F11A-4265-A068-A832FFF0EF12}" destId="{3F788C9E-7336-45DB-9C5C-A3CE0310BB41}" srcOrd="0" destOrd="0" presId="urn:microsoft.com/office/officeart/2005/8/layout/target3"/>
    <dgm:cxn modelId="{110383E0-0044-4BC8-BE85-C1D24A9FAFF3}" srcId="{35B793C4-8670-4CCD-91CB-823D5327C85C}" destId="{191B39BC-CD34-4F0F-9A2C-F9D3B3152909}" srcOrd="1" destOrd="0" parTransId="{8DD43AE4-C0BD-4E9A-9D9B-7E81B074AE6E}" sibTransId="{8804F13F-F1A4-4636-AF42-44241A8EFD0B}"/>
    <dgm:cxn modelId="{33A95346-6AB4-4ACE-B738-5F445C0765A6}" type="presParOf" srcId="{98A8AE7F-3555-4F74-8838-9ED38983CBBD}" destId="{4D753517-7F7F-4F1E-A76C-FEC3A27FDCC6}" srcOrd="0" destOrd="0" presId="urn:microsoft.com/office/officeart/2005/8/layout/target3"/>
    <dgm:cxn modelId="{B8A659CC-7999-4991-8A94-48E84068AF4E}" type="presParOf" srcId="{98A8AE7F-3555-4F74-8838-9ED38983CBBD}" destId="{E6205828-E7D6-46C5-B7AB-AFA29BA8C67F}" srcOrd="1" destOrd="0" presId="urn:microsoft.com/office/officeart/2005/8/layout/target3"/>
    <dgm:cxn modelId="{A1DAD561-4E30-4F06-AC1E-A42B5A14809E}" type="presParOf" srcId="{98A8AE7F-3555-4F74-8838-9ED38983CBBD}" destId="{43730B1D-69B5-4385-8032-12EF7D41CBF0}" srcOrd="2" destOrd="0" presId="urn:microsoft.com/office/officeart/2005/8/layout/target3"/>
    <dgm:cxn modelId="{7C34A21F-C966-44AB-B657-68033E2518D9}" type="presParOf" srcId="{98A8AE7F-3555-4F74-8838-9ED38983CBBD}" destId="{95DED1EA-8875-44B5-88A1-2E2EB9C27C0D}" srcOrd="3" destOrd="0" presId="urn:microsoft.com/office/officeart/2005/8/layout/target3"/>
    <dgm:cxn modelId="{4F5D953D-C125-415E-8D78-D1038CC2028D}" type="presParOf" srcId="{98A8AE7F-3555-4F74-8838-9ED38983CBBD}" destId="{C3A0BEAF-3F2B-43DE-9157-5F3AEBFD49BC}" srcOrd="4" destOrd="0" presId="urn:microsoft.com/office/officeart/2005/8/layout/target3"/>
    <dgm:cxn modelId="{4868C29B-E276-4145-95CF-CE2846ECCD26}" type="presParOf" srcId="{98A8AE7F-3555-4F74-8838-9ED38983CBBD}" destId="{98D6F8B1-700D-474B-A779-69AFA5DB54F1}" srcOrd="5" destOrd="0" presId="urn:microsoft.com/office/officeart/2005/8/layout/target3"/>
    <dgm:cxn modelId="{8B5A56BE-6AA0-4BCA-83EF-18F9451DBB97}" type="presParOf" srcId="{98A8AE7F-3555-4F74-8838-9ED38983CBBD}" destId="{78EA6FC1-2DBC-4063-B776-62EA4E93FEC1}" srcOrd="6" destOrd="0" presId="urn:microsoft.com/office/officeart/2005/8/layout/target3"/>
    <dgm:cxn modelId="{0D6C39A4-2CE3-4A50-ACBA-777A79B97570}" type="presParOf" srcId="{98A8AE7F-3555-4F74-8838-9ED38983CBBD}" destId="{FF146F38-D98C-4FA6-A351-AA47B84F060A}" srcOrd="7" destOrd="0" presId="urn:microsoft.com/office/officeart/2005/8/layout/target3"/>
    <dgm:cxn modelId="{ED16D666-D26B-4479-87F4-BD2D8ECE1588}" type="presParOf" srcId="{98A8AE7F-3555-4F74-8838-9ED38983CBBD}" destId="{3F788C9E-7336-45DB-9C5C-A3CE0310BB41}" srcOrd="8" destOrd="0" presId="urn:microsoft.com/office/officeart/2005/8/layout/target3"/>
    <dgm:cxn modelId="{D1294F09-7F1A-4090-B5A3-768D89217C56}" type="presParOf" srcId="{98A8AE7F-3555-4F74-8838-9ED38983CBBD}" destId="{5559D79F-2F58-46E2-B0EB-90E4C91236BA}" srcOrd="9" destOrd="0" presId="urn:microsoft.com/office/officeart/2005/8/layout/target3"/>
    <dgm:cxn modelId="{1B5EAD2C-AE86-4311-941E-C893F59B55B3}" type="presParOf" srcId="{98A8AE7F-3555-4F74-8838-9ED38983CBBD}" destId="{B9E42993-F086-47D5-9F37-27092F5D5651}" srcOrd="10" destOrd="0" presId="urn:microsoft.com/office/officeart/2005/8/layout/target3"/>
    <dgm:cxn modelId="{72E18CAD-1D9E-4E71-A862-C5C3AB32B806}" type="presParOf" srcId="{98A8AE7F-3555-4F74-8838-9ED38983CBBD}" destId="{B1EE9664-6779-4C74-AD15-7C5B8FC6437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66A96F-857F-4CA3-80DB-83E894ACE96D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15CAF0E1-D88D-4AAD-AC67-8EC17181CF76}">
      <dgm:prSet phldrT="[Texte]"/>
      <dgm:spPr/>
      <dgm:t>
        <a:bodyPr/>
        <a:lstStyle/>
        <a:p>
          <a:r>
            <a:rPr lang="fr-FR" b="1" dirty="0"/>
            <a:t>Décès</a:t>
          </a:r>
        </a:p>
      </dgm:t>
    </dgm:pt>
    <dgm:pt modelId="{93148C9D-BF46-40B9-A0DF-5100B9646063}" type="parTrans" cxnId="{673CE498-2A8D-4ECE-A149-6AFBD1068C7E}">
      <dgm:prSet/>
      <dgm:spPr/>
      <dgm:t>
        <a:bodyPr/>
        <a:lstStyle/>
        <a:p>
          <a:endParaRPr lang="fr-FR"/>
        </a:p>
      </dgm:t>
    </dgm:pt>
    <dgm:pt modelId="{71C58D7E-C18E-431B-89A6-413FA33A3A0E}" type="sibTrans" cxnId="{673CE498-2A8D-4ECE-A149-6AFBD1068C7E}">
      <dgm:prSet/>
      <dgm:spPr/>
      <dgm:t>
        <a:bodyPr/>
        <a:lstStyle/>
        <a:p>
          <a:endParaRPr lang="fr-FR"/>
        </a:p>
      </dgm:t>
    </dgm:pt>
    <dgm:pt modelId="{88D2D9E7-67AD-46DB-B585-E59339319F13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Funérarium</a:t>
          </a:r>
        </a:p>
        <a:p>
          <a:r>
            <a:rPr lang="fr-FR" b="1" dirty="0">
              <a:solidFill>
                <a:srgbClr val="FF0000"/>
              </a:solidFill>
            </a:rPr>
            <a:t>Chambre mortuaire</a:t>
          </a:r>
        </a:p>
      </dgm:t>
    </dgm:pt>
    <dgm:pt modelId="{CEBE643F-8952-4E90-8A37-94F91DD7B9B8}" type="parTrans" cxnId="{CD65D866-2245-4688-AA9C-02983C95ACA5}">
      <dgm:prSet/>
      <dgm:spPr/>
      <dgm:t>
        <a:bodyPr/>
        <a:lstStyle/>
        <a:p>
          <a:endParaRPr lang="fr-FR"/>
        </a:p>
      </dgm:t>
    </dgm:pt>
    <dgm:pt modelId="{1F6C6D1D-F8EB-4797-B598-7C92CC711AEC}" type="sibTrans" cxnId="{CD65D866-2245-4688-AA9C-02983C95ACA5}">
      <dgm:prSet/>
      <dgm:spPr/>
      <dgm:t>
        <a:bodyPr/>
        <a:lstStyle/>
        <a:p>
          <a:endParaRPr lang="fr-FR"/>
        </a:p>
      </dgm:t>
    </dgm:pt>
    <dgm:pt modelId="{E720CBCC-22D4-45CD-8449-84307E01DFDD}">
      <dgm:prSet phldrT="[Texte]"/>
      <dgm:spPr/>
      <dgm:t>
        <a:bodyPr/>
        <a:lstStyle/>
        <a:p>
          <a:r>
            <a:rPr lang="fr-FR" b="1" dirty="0">
              <a:solidFill>
                <a:srgbClr val="00B050"/>
              </a:solidFill>
            </a:rPr>
            <a:t>Cercueil et mise en bière</a:t>
          </a:r>
        </a:p>
      </dgm:t>
    </dgm:pt>
    <dgm:pt modelId="{5001A0A9-412C-4038-8181-B74DCC28BC23}" type="parTrans" cxnId="{DE6726E3-9641-40B1-A7D7-53B811618B87}">
      <dgm:prSet/>
      <dgm:spPr/>
      <dgm:t>
        <a:bodyPr/>
        <a:lstStyle/>
        <a:p>
          <a:endParaRPr lang="fr-FR"/>
        </a:p>
      </dgm:t>
    </dgm:pt>
    <dgm:pt modelId="{045E974C-43EB-4690-890F-186396B2D702}" type="sibTrans" cxnId="{DE6726E3-9641-40B1-A7D7-53B811618B87}">
      <dgm:prSet/>
      <dgm:spPr/>
      <dgm:t>
        <a:bodyPr/>
        <a:lstStyle/>
        <a:p>
          <a:endParaRPr lang="fr-FR"/>
        </a:p>
      </dgm:t>
    </dgm:pt>
    <dgm:pt modelId="{F1416434-EEE4-4226-A49D-9638490FE4A7}">
      <dgm:prSet phldrT="[Texte]"/>
      <dgm:spPr/>
      <dgm:t>
        <a:bodyPr/>
        <a:lstStyle/>
        <a:p>
          <a:r>
            <a:rPr lang="fr-FR" b="1" dirty="0">
              <a:solidFill>
                <a:srgbClr val="00B050"/>
              </a:solidFill>
            </a:rPr>
            <a:t>Cimetière ou Crématorium</a:t>
          </a:r>
        </a:p>
      </dgm:t>
    </dgm:pt>
    <dgm:pt modelId="{C0DCEE49-821B-4652-8CF3-010F9177956A}" type="parTrans" cxnId="{91158C2A-D6CF-464D-BD67-2324732BAADC}">
      <dgm:prSet/>
      <dgm:spPr/>
      <dgm:t>
        <a:bodyPr/>
        <a:lstStyle/>
        <a:p>
          <a:endParaRPr lang="fr-FR"/>
        </a:p>
      </dgm:t>
    </dgm:pt>
    <dgm:pt modelId="{AA8BC0DD-FFE8-42C0-B135-B19647DA46D9}" type="sibTrans" cxnId="{91158C2A-D6CF-464D-BD67-2324732BAADC}">
      <dgm:prSet/>
      <dgm:spPr/>
      <dgm:t>
        <a:bodyPr/>
        <a:lstStyle/>
        <a:p>
          <a:endParaRPr lang="fr-FR"/>
        </a:p>
      </dgm:t>
    </dgm:pt>
    <dgm:pt modelId="{5C264336-3EA7-4987-80CB-082C80693118}" type="pres">
      <dgm:prSet presAssocID="{A966A96F-857F-4CA3-80DB-83E894ACE96D}" presName="Name0" presStyleCnt="0">
        <dgm:presLayoutVars>
          <dgm:dir/>
          <dgm:resizeHandles val="exact"/>
        </dgm:presLayoutVars>
      </dgm:prSet>
      <dgm:spPr/>
    </dgm:pt>
    <dgm:pt modelId="{F4374B1A-199B-4C6E-B270-B69254DDC25E}" type="pres">
      <dgm:prSet presAssocID="{A966A96F-857F-4CA3-80DB-83E894ACE96D}" presName="arrow" presStyleLbl="bgShp" presStyleIdx="0" presStyleCnt="1" custLinFactNeighborY="14230"/>
      <dgm:spPr/>
    </dgm:pt>
    <dgm:pt modelId="{AB00C398-C6CC-4CDE-8772-3803A26CDA79}" type="pres">
      <dgm:prSet presAssocID="{A966A96F-857F-4CA3-80DB-83E894ACE96D}" presName="points" presStyleCnt="0"/>
      <dgm:spPr/>
    </dgm:pt>
    <dgm:pt modelId="{1E5DFE08-D234-47BA-835D-F8344D421254}" type="pres">
      <dgm:prSet presAssocID="{15CAF0E1-D88D-4AAD-AC67-8EC17181CF76}" presName="compositeA" presStyleCnt="0"/>
      <dgm:spPr/>
    </dgm:pt>
    <dgm:pt modelId="{AA703C7C-DC17-4F9C-8B18-6068DE055B1F}" type="pres">
      <dgm:prSet presAssocID="{15CAF0E1-D88D-4AAD-AC67-8EC17181CF76}" presName="textA" presStyleLbl="revTx" presStyleIdx="0" presStyleCnt="4" custScaleY="133172">
        <dgm:presLayoutVars>
          <dgm:bulletEnabled val="1"/>
        </dgm:presLayoutVars>
      </dgm:prSet>
      <dgm:spPr/>
    </dgm:pt>
    <dgm:pt modelId="{FD9D5FB6-DDF1-481C-8520-86546002719A}" type="pres">
      <dgm:prSet presAssocID="{15CAF0E1-D88D-4AAD-AC67-8EC17181CF76}" presName="circleA" presStyleLbl="node1" presStyleIdx="0" presStyleCnt="4" custLinFactNeighborX="-1544" custLinFactNeighborY="-28187"/>
      <dgm:spPr/>
    </dgm:pt>
    <dgm:pt modelId="{7A29F786-B1B7-4CEE-8156-B9ED6CBBD3B6}" type="pres">
      <dgm:prSet presAssocID="{15CAF0E1-D88D-4AAD-AC67-8EC17181CF76}" presName="spaceA" presStyleCnt="0"/>
      <dgm:spPr/>
    </dgm:pt>
    <dgm:pt modelId="{34125B84-B0A6-42B0-988F-FDB08F80DE87}" type="pres">
      <dgm:prSet presAssocID="{71C58D7E-C18E-431B-89A6-413FA33A3A0E}" presName="space" presStyleCnt="0"/>
      <dgm:spPr/>
    </dgm:pt>
    <dgm:pt modelId="{DE2B8D98-BDB2-445D-8C49-77E9234457CF}" type="pres">
      <dgm:prSet presAssocID="{88D2D9E7-67AD-46DB-B585-E59339319F13}" presName="compositeB" presStyleCnt="0"/>
      <dgm:spPr/>
    </dgm:pt>
    <dgm:pt modelId="{30AB11B7-9AE6-4894-A802-B9D72879B520}" type="pres">
      <dgm:prSet presAssocID="{88D2D9E7-67AD-46DB-B585-E59339319F13}" presName="textB" presStyleLbl="revTx" presStyleIdx="1" presStyleCnt="4" custScaleY="128090" custLinFactNeighborX="-587" custLinFactNeighborY="7023">
        <dgm:presLayoutVars>
          <dgm:bulletEnabled val="1"/>
        </dgm:presLayoutVars>
      </dgm:prSet>
      <dgm:spPr/>
    </dgm:pt>
    <dgm:pt modelId="{6211FE61-8017-4729-98DE-CCC8B6EBCD99}" type="pres">
      <dgm:prSet presAssocID="{88D2D9E7-67AD-46DB-B585-E59339319F13}" presName="circleB" presStyleLbl="node1" presStyleIdx="1" presStyleCnt="4" custLinFactNeighborX="-700" custLinFactNeighborY="30175"/>
      <dgm:spPr>
        <a:solidFill>
          <a:srgbClr val="FF0000"/>
        </a:solidFill>
      </dgm:spPr>
    </dgm:pt>
    <dgm:pt modelId="{82D8CD4B-DB01-4AE6-AD73-B30E574FE22B}" type="pres">
      <dgm:prSet presAssocID="{88D2D9E7-67AD-46DB-B585-E59339319F13}" presName="spaceB" presStyleCnt="0"/>
      <dgm:spPr/>
    </dgm:pt>
    <dgm:pt modelId="{2B9170DD-F1EF-4D66-A1E1-236B096A0220}" type="pres">
      <dgm:prSet presAssocID="{1F6C6D1D-F8EB-4797-B598-7C92CC711AEC}" presName="space" presStyleCnt="0"/>
      <dgm:spPr/>
    </dgm:pt>
    <dgm:pt modelId="{444B9033-EC58-4E27-B1CD-D5DE301AE4EC}" type="pres">
      <dgm:prSet presAssocID="{E720CBCC-22D4-45CD-8449-84307E01DFDD}" presName="compositeA" presStyleCnt="0"/>
      <dgm:spPr/>
    </dgm:pt>
    <dgm:pt modelId="{316A15AF-C9EE-4209-8984-274270939993}" type="pres">
      <dgm:prSet presAssocID="{E720CBCC-22D4-45CD-8449-84307E01DFDD}" presName="textA" presStyleLbl="revTx" presStyleIdx="2" presStyleCnt="4" custAng="10800000" custFlipVert="1" custScaleX="71905" custScaleY="86538" custLinFactNeighborX="-611" custLinFactNeighborY="29611">
        <dgm:presLayoutVars>
          <dgm:bulletEnabled val="1"/>
        </dgm:presLayoutVars>
      </dgm:prSet>
      <dgm:spPr/>
    </dgm:pt>
    <dgm:pt modelId="{A174F8EA-E7D9-4B98-A0DC-7FE3263AB551}" type="pres">
      <dgm:prSet presAssocID="{E720CBCC-22D4-45CD-8449-84307E01DFDD}" presName="circleA" presStyleLbl="node1" presStyleIdx="2" presStyleCnt="4" custScaleX="103267" custScaleY="107373" custLinFactNeighborX="-4761" custLinFactNeighborY="43102"/>
      <dgm:spPr>
        <a:solidFill>
          <a:srgbClr val="00B050"/>
        </a:solidFill>
      </dgm:spPr>
    </dgm:pt>
    <dgm:pt modelId="{14BBA7E3-AB37-4254-BBD9-943A6FADEDA7}" type="pres">
      <dgm:prSet presAssocID="{E720CBCC-22D4-45CD-8449-84307E01DFDD}" presName="spaceA" presStyleCnt="0"/>
      <dgm:spPr/>
    </dgm:pt>
    <dgm:pt modelId="{E6DA3F10-F6C2-4667-9D35-05EE63DA57C3}" type="pres">
      <dgm:prSet presAssocID="{045E974C-43EB-4690-890F-186396B2D702}" presName="space" presStyleCnt="0"/>
      <dgm:spPr/>
    </dgm:pt>
    <dgm:pt modelId="{267C41DA-84C5-4AC9-BB58-BD159FAB0AF1}" type="pres">
      <dgm:prSet presAssocID="{F1416434-EEE4-4226-A49D-9638490FE4A7}" presName="compositeB" presStyleCnt="0"/>
      <dgm:spPr/>
    </dgm:pt>
    <dgm:pt modelId="{B1C4059A-40CF-4741-AF52-9BA4391FFA68}" type="pres">
      <dgm:prSet presAssocID="{F1416434-EEE4-4226-A49D-9638490FE4A7}" presName="textB" presStyleLbl="revTx" presStyleIdx="3" presStyleCnt="4" custScaleX="96262" custScaleY="124341" custLinFactNeighborX="2019" custLinFactNeighborY="10136">
        <dgm:presLayoutVars>
          <dgm:bulletEnabled val="1"/>
        </dgm:presLayoutVars>
      </dgm:prSet>
      <dgm:spPr/>
    </dgm:pt>
    <dgm:pt modelId="{BB9A0700-550D-46B5-98E7-95C1A37B7D0F}" type="pres">
      <dgm:prSet presAssocID="{F1416434-EEE4-4226-A49D-9638490FE4A7}" presName="circleB" presStyleLbl="node1" presStyleIdx="3" presStyleCnt="4" custLinFactNeighborX="-6127" custLinFactNeighborY="32798"/>
      <dgm:spPr>
        <a:solidFill>
          <a:srgbClr val="00B050"/>
        </a:solidFill>
      </dgm:spPr>
    </dgm:pt>
    <dgm:pt modelId="{4998C964-8236-4B83-95C1-F20469DB3580}" type="pres">
      <dgm:prSet presAssocID="{F1416434-EEE4-4226-A49D-9638490FE4A7}" presName="spaceB" presStyleCnt="0"/>
      <dgm:spPr/>
    </dgm:pt>
  </dgm:ptLst>
  <dgm:cxnLst>
    <dgm:cxn modelId="{335C7127-50AC-44BD-9AD1-A0E2CBE7ECE0}" type="presOf" srcId="{A966A96F-857F-4CA3-80DB-83E894ACE96D}" destId="{5C264336-3EA7-4987-80CB-082C80693118}" srcOrd="0" destOrd="0" presId="urn:microsoft.com/office/officeart/2005/8/layout/hProcess11"/>
    <dgm:cxn modelId="{91158C2A-D6CF-464D-BD67-2324732BAADC}" srcId="{A966A96F-857F-4CA3-80DB-83E894ACE96D}" destId="{F1416434-EEE4-4226-A49D-9638490FE4A7}" srcOrd="3" destOrd="0" parTransId="{C0DCEE49-821B-4652-8CF3-010F9177956A}" sibTransId="{AA8BC0DD-FFE8-42C0-B135-B19647DA46D9}"/>
    <dgm:cxn modelId="{CD65D866-2245-4688-AA9C-02983C95ACA5}" srcId="{A966A96F-857F-4CA3-80DB-83E894ACE96D}" destId="{88D2D9E7-67AD-46DB-B585-E59339319F13}" srcOrd="1" destOrd="0" parTransId="{CEBE643F-8952-4E90-8A37-94F91DD7B9B8}" sibTransId="{1F6C6D1D-F8EB-4797-B598-7C92CC711AEC}"/>
    <dgm:cxn modelId="{673CE498-2A8D-4ECE-A149-6AFBD1068C7E}" srcId="{A966A96F-857F-4CA3-80DB-83E894ACE96D}" destId="{15CAF0E1-D88D-4AAD-AC67-8EC17181CF76}" srcOrd="0" destOrd="0" parTransId="{93148C9D-BF46-40B9-A0DF-5100B9646063}" sibTransId="{71C58D7E-C18E-431B-89A6-413FA33A3A0E}"/>
    <dgm:cxn modelId="{CAA827C2-CF3B-4E73-A951-D9FFE13B764C}" type="presOf" srcId="{88D2D9E7-67AD-46DB-B585-E59339319F13}" destId="{30AB11B7-9AE6-4894-A802-B9D72879B520}" srcOrd="0" destOrd="0" presId="urn:microsoft.com/office/officeart/2005/8/layout/hProcess11"/>
    <dgm:cxn modelId="{A42A0BD4-8BBA-46B4-87C4-814154A14384}" type="presOf" srcId="{F1416434-EEE4-4226-A49D-9638490FE4A7}" destId="{B1C4059A-40CF-4741-AF52-9BA4391FFA68}" srcOrd="0" destOrd="0" presId="urn:microsoft.com/office/officeart/2005/8/layout/hProcess11"/>
    <dgm:cxn modelId="{DE6726E3-9641-40B1-A7D7-53B811618B87}" srcId="{A966A96F-857F-4CA3-80DB-83E894ACE96D}" destId="{E720CBCC-22D4-45CD-8449-84307E01DFDD}" srcOrd="2" destOrd="0" parTransId="{5001A0A9-412C-4038-8181-B74DCC28BC23}" sibTransId="{045E974C-43EB-4690-890F-186396B2D702}"/>
    <dgm:cxn modelId="{D5353EE8-D8D0-44C9-8BC7-D4AA90165094}" type="presOf" srcId="{E720CBCC-22D4-45CD-8449-84307E01DFDD}" destId="{316A15AF-C9EE-4209-8984-274270939993}" srcOrd="0" destOrd="0" presId="urn:microsoft.com/office/officeart/2005/8/layout/hProcess11"/>
    <dgm:cxn modelId="{089E28ED-7C16-42F2-A574-129E3CA51F46}" type="presOf" srcId="{15CAF0E1-D88D-4AAD-AC67-8EC17181CF76}" destId="{AA703C7C-DC17-4F9C-8B18-6068DE055B1F}" srcOrd="0" destOrd="0" presId="urn:microsoft.com/office/officeart/2005/8/layout/hProcess11"/>
    <dgm:cxn modelId="{AA05DFC8-9BCA-4956-BE8B-8D4FE67C70F8}" type="presParOf" srcId="{5C264336-3EA7-4987-80CB-082C80693118}" destId="{F4374B1A-199B-4C6E-B270-B69254DDC25E}" srcOrd="0" destOrd="0" presId="urn:microsoft.com/office/officeart/2005/8/layout/hProcess11"/>
    <dgm:cxn modelId="{7A6B44FE-8E71-49EA-B53C-48562AC3A42A}" type="presParOf" srcId="{5C264336-3EA7-4987-80CB-082C80693118}" destId="{AB00C398-C6CC-4CDE-8772-3803A26CDA79}" srcOrd="1" destOrd="0" presId="urn:microsoft.com/office/officeart/2005/8/layout/hProcess11"/>
    <dgm:cxn modelId="{FF37B862-FAA2-459B-9DD5-58FA08F1ECBA}" type="presParOf" srcId="{AB00C398-C6CC-4CDE-8772-3803A26CDA79}" destId="{1E5DFE08-D234-47BA-835D-F8344D421254}" srcOrd="0" destOrd="0" presId="urn:microsoft.com/office/officeart/2005/8/layout/hProcess11"/>
    <dgm:cxn modelId="{6D6E37C6-45A8-4D6C-8E26-15188328E8AF}" type="presParOf" srcId="{1E5DFE08-D234-47BA-835D-F8344D421254}" destId="{AA703C7C-DC17-4F9C-8B18-6068DE055B1F}" srcOrd="0" destOrd="0" presId="urn:microsoft.com/office/officeart/2005/8/layout/hProcess11"/>
    <dgm:cxn modelId="{45234846-EC30-4E85-81B4-CB7C3261E53D}" type="presParOf" srcId="{1E5DFE08-D234-47BA-835D-F8344D421254}" destId="{FD9D5FB6-DDF1-481C-8520-86546002719A}" srcOrd="1" destOrd="0" presId="urn:microsoft.com/office/officeart/2005/8/layout/hProcess11"/>
    <dgm:cxn modelId="{107BBF3E-9DAB-4268-B5F9-4099D974DB22}" type="presParOf" srcId="{1E5DFE08-D234-47BA-835D-F8344D421254}" destId="{7A29F786-B1B7-4CEE-8156-B9ED6CBBD3B6}" srcOrd="2" destOrd="0" presId="urn:microsoft.com/office/officeart/2005/8/layout/hProcess11"/>
    <dgm:cxn modelId="{C9FADBD9-8160-4D32-9869-8EB968BFDD42}" type="presParOf" srcId="{AB00C398-C6CC-4CDE-8772-3803A26CDA79}" destId="{34125B84-B0A6-42B0-988F-FDB08F80DE87}" srcOrd="1" destOrd="0" presId="urn:microsoft.com/office/officeart/2005/8/layout/hProcess11"/>
    <dgm:cxn modelId="{FF734DFF-6A46-4A1D-8D22-6A1C3A39C05F}" type="presParOf" srcId="{AB00C398-C6CC-4CDE-8772-3803A26CDA79}" destId="{DE2B8D98-BDB2-445D-8C49-77E9234457CF}" srcOrd="2" destOrd="0" presId="urn:microsoft.com/office/officeart/2005/8/layout/hProcess11"/>
    <dgm:cxn modelId="{82D55D9A-AB05-4AFF-9102-763D9002C16A}" type="presParOf" srcId="{DE2B8D98-BDB2-445D-8C49-77E9234457CF}" destId="{30AB11B7-9AE6-4894-A802-B9D72879B520}" srcOrd="0" destOrd="0" presId="urn:microsoft.com/office/officeart/2005/8/layout/hProcess11"/>
    <dgm:cxn modelId="{CD4F2CD6-C96E-41D2-ADE9-F7CAB0DA0A55}" type="presParOf" srcId="{DE2B8D98-BDB2-445D-8C49-77E9234457CF}" destId="{6211FE61-8017-4729-98DE-CCC8B6EBCD99}" srcOrd="1" destOrd="0" presId="urn:microsoft.com/office/officeart/2005/8/layout/hProcess11"/>
    <dgm:cxn modelId="{2A3A47A0-2E5E-4E9E-854F-4C2B2E3E2721}" type="presParOf" srcId="{DE2B8D98-BDB2-445D-8C49-77E9234457CF}" destId="{82D8CD4B-DB01-4AE6-AD73-B30E574FE22B}" srcOrd="2" destOrd="0" presId="urn:microsoft.com/office/officeart/2005/8/layout/hProcess11"/>
    <dgm:cxn modelId="{13B88378-C7FC-48F6-9E0B-F4DA6DE5E1AF}" type="presParOf" srcId="{AB00C398-C6CC-4CDE-8772-3803A26CDA79}" destId="{2B9170DD-F1EF-4D66-A1E1-236B096A0220}" srcOrd="3" destOrd="0" presId="urn:microsoft.com/office/officeart/2005/8/layout/hProcess11"/>
    <dgm:cxn modelId="{1313B6D4-5F8B-4A43-B3D2-0A1000B739C0}" type="presParOf" srcId="{AB00C398-C6CC-4CDE-8772-3803A26CDA79}" destId="{444B9033-EC58-4E27-B1CD-D5DE301AE4EC}" srcOrd="4" destOrd="0" presId="urn:microsoft.com/office/officeart/2005/8/layout/hProcess11"/>
    <dgm:cxn modelId="{1DBDE331-856C-4FD0-9C15-F04E05A75F6D}" type="presParOf" srcId="{444B9033-EC58-4E27-B1CD-D5DE301AE4EC}" destId="{316A15AF-C9EE-4209-8984-274270939993}" srcOrd="0" destOrd="0" presId="urn:microsoft.com/office/officeart/2005/8/layout/hProcess11"/>
    <dgm:cxn modelId="{8BB12115-7670-4CED-BC19-AC8DBB0CF88F}" type="presParOf" srcId="{444B9033-EC58-4E27-B1CD-D5DE301AE4EC}" destId="{A174F8EA-E7D9-4B98-A0DC-7FE3263AB551}" srcOrd="1" destOrd="0" presId="urn:microsoft.com/office/officeart/2005/8/layout/hProcess11"/>
    <dgm:cxn modelId="{5CE42BE7-BB3E-437B-B92C-90D29A8FDD6E}" type="presParOf" srcId="{444B9033-EC58-4E27-B1CD-D5DE301AE4EC}" destId="{14BBA7E3-AB37-4254-BBD9-943A6FADEDA7}" srcOrd="2" destOrd="0" presId="urn:microsoft.com/office/officeart/2005/8/layout/hProcess11"/>
    <dgm:cxn modelId="{7949B1C6-7E32-4EB4-AF09-83D812194D4C}" type="presParOf" srcId="{AB00C398-C6CC-4CDE-8772-3803A26CDA79}" destId="{E6DA3F10-F6C2-4667-9D35-05EE63DA57C3}" srcOrd="5" destOrd="0" presId="urn:microsoft.com/office/officeart/2005/8/layout/hProcess11"/>
    <dgm:cxn modelId="{EA970D56-7498-4E99-9529-5A3304A21A1E}" type="presParOf" srcId="{AB00C398-C6CC-4CDE-8772-3803A26CDA79}" destId="{267C41DA-84C5-4AC9-BB58-BD159FAB0AF1}" srcOrd="6" destOrd="0" presId="urn:microsoft.com/office/officeart/2005/8/layout/hProcess11"/>
    <dgm:cxn modelId="{707B5CB4-0ABD-4FA7-A01E-8721953F6A47}" type="presParOf" srcId="{267C41DA-84C5-4AC9-BB58-BD159FAB0AF1}" destId="{B1C4059A-40CF-4741-AF52-9BA4391FFA68}" srcOrd="0" destOrd="0" presId="urn:microsoft.com/office/officeart/2005/8/layout/hProcess11"/>
    <dgm:cxn modelId="{D9F35E45-AA17-430D-8BDC-4F851040BA8E}" type="presParOf" srcId="{267C41DA-84C5-4AC9-BB58-BD159FAB0AF1}" destId="{BB9A0700-550D-46B5-98E7-95C1A37B7D0F}" srcOrd="1" destOrd="0" presId="urn:microsoft.com/office/officeart/2005/8/layout/hProcess11"/>
    <dgm:cxn modelId="{1B191199-B710-447F-A7E6-F7EC72ACE201}" type="presParOf" srcId="{267C41DA-84C5-4AC9-BB58-BD159FAB0AF1}" destId="{4998C964-8236-4B83-95C1-F20469DB358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51F49F-4B9E-4949-8168-E49C589FC22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543C28-E3DB-4F7C-B4FF-24A27FF6CD7A}">
      <dgm:prSet phldrT="[Texte]"/>
      <dgm:spPr/>
      <dgm:t>
        <a:bodyPr/>
        <a:lstStyle/>
        <a:p>
          <a:r>
            <a:rPr lang="fr-FR" dirty="0"/>
            <a:t>10 km</a:t>
          </a:r>
        </a:p>
      </dgm:t>
    </dgm:pt>
    <dgm:pt modelId="{24C360A6-9B0E-46CD-848E-DC4197994B15}" type="parTrans" cxnId="{AA379C8A-6F43-48ED-91C5-FE7013EC40E2}">
      <dgm:prSet/>
      <dgm:spPr/>
      <dgm:t>
        <a:bodyPr/>
        <a:lstStyle/>
        <a:p>
          <a:endParaRPr lang="fr-FR"/>
        </a:p>
      </dgm:t>
    </dgm:pt>
    <dgm:pt modelId="{01FD2D2E-4201-4808-B9B8-84C712E73424}" type="sibTrans" cxnId="{AA379C8A-6F43-48ED-91C5-FE7013EC40E2}">
      <dgm:prSet/>
      <dgm:spPr/>
      <dgm:t>
        <a:bodyPr/>
        <a:lstStyle/>
        <a:p>
          <a:endParaRPr lang="fr-FR"/>
        </a:p>
      </dgm:t>
    </dgm:pt>
    <dgm:pt modelId="{03D85BD3-5D5A-4E83-9B5A-B2BDEFDFC126}">
      <dgm:prSet phldrT="[Texte]"/>
      <dgm:spPr/>
      <dgm:t>
        <a:bodyPr/>
        <a:lstStyle/>
        <a:p>
          <a:r>
            <a:rPr lang="fr-FR" dirty="0"/>
            <a:t>18 ans</a:t>
          </a:r>
        </a:p>
      </dgm:t>
    </dgm:pt>
    <dgm:pt modelId="{102E6A41-F029-49D0-81EC-19569A98C22C}" type="parTrans" cxnId="{6C1151F5-001A-4A0B-8536-78982ACD11F6}">
      <dgm:prSet/>
      <dgm:spPr/>
      <dgm:t>
        <a:bodyPr/>
        <a:lstStyle/>
        <a:p>
          <a:endParaRPr lang="fr-FR"/>
        </a:p>
      </dgm:t>
    </dgm:pt>
    <dgm:pt modelId="{466F8F46-122D-4BD5-A513-628CAD2D548F}" type="sibTrans" cxnId="{6C1151F5-001A-4A0B-8536-78982ACD11F6}">
      <dgm:prSet/>
      <dgm:spPr/>
      <dgm:t>
        <a:bodyPr/>
        <a:lstStyle/>
        <a:p>
          <a:endParaRPr lang="fr-FR"/>
        </a:p>
      </dgm:t>
    </dgm:pt>
    <dgm:pt modelId="{AD375FCC-B64C-4F81-A370-C3CEFDA931EB}">
      <dgm:prSet phldrT="[Texte]"/>
      <dgm:spPr/>
      <dgm:t>
        <a:bodyPr/>
        <a:lstStyle/>
        <a:p>
          <a:r>
            <a:rPr lang="fr-FR" dirty="0"/>
            <a:t>10 %</a:t>
          </a:r>
        </a:p>
      </dgm:t>
    </dgm:pt>
    <dgm:pt modelId="{4D6AD4BB-0437-49B2-8306-CF5913937D78}" type="parTrans" cxnId="{7EBB9115-1FEF-4CAA-8CE9-6D8C12767979}">
      <dgm:prSet/>
      <dgm:spPr/>
      <dgm:t>
        <a:bodyPr/>
        <a:lstStyle/>
        <a:p>
          <a:endParaRPr lang="fr-FR"/>
        </a:p>
      </dgm:t>
    </dgm:pt>
    <dgm:pt modelId="{8222DEC9-1761-40E4-A208-E500072EED6C}" type="sibTrans" cxnId="{7EBB9115-1FEF-4CAA-8CE9-6D8C12767979}">
      <dgm:prSet/>
      <dgm:spPr/>
      <dgm:t>
        <a:bodyPr/>
        <a:lstStyle/>
        <a:p>
          <a:endParaRPr lang="fr-FR"/>
        </a:p>
      </dgm:t>
    </dgm:pt>
    <dgm:pt modelId="{CCAA5E56-5DD6-4115-A84A-A3351201C607}" type="pres">
      <dgm:prSet presAssocID="{9951F49F-4B9E-4949-8168-E49C589FC22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FB60B2D-E195-4E28-990C-E312FB0F872D}" type="pres">
      <dgm:prSet presAssocID="{8C543C28-E3DB-4F7C-B4FF-24A27FF6CD7A}" presName="Accent1" presStyleCnt="0"/>
      <dgm:spPr/>
    </dgm:pt>
    <dgm:pt modelId="{EA328195-BB3F-4636-9D94-5C09ECAE4B94}" type="pres">
      <dgm:prSet presAssocID="{8C543C28-E3DB-4F7C-B4FF-24A27FF6CD7A}" presName="Accent" presStyleLbl="node1" presStyleIdx="0" presStyleCnt="3"/>
      <dgm:spPr/>
    </dgm:pt>
    <dgm:pt modelId="{92614832-73C6-4E79-BCF0-48226EC5A787}" type="pres">
      <dgm:prSet presAssocID="{8C543C28-E3DB-4F7C-B4FF-24A27FF6CD7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E154BE4-C4CC-46F7-98B6-8D2EED92D81B}" type="pres">
      <dgm:prSet presAssocID="{03D85BD3-5D5A-4E83-9B5A-B2BDEFDFC126}" presName="Accent2" presStyleCnt="0"/>
      <dgm:spPr/>
    </dgm:pt>
    <dgm:pt modelId="{14F3907B-06C4-4182-8EDC-1E2AD0EC4360}" type="pres">
      <dgm:prSet presAssocID="{03D85BD3-5D5A-4E83-9B5A-B2BDEFDFC126}" presName="Accent" presStyleLbl="node1" presStyleIdx="1" presStyleCnt="3"/>
      <dgm:spPr/>
    </dgm:pt>
    <dgm:pt modelId="{12C9AC95-9CF9-42A2-BFCE-92468FF7F116}" type="pres">
      <dgm:prSet presAssocID="{03D85BD3-5D5A-4E83-9B5A-B2BDEFDFC12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07FD0B1-8D09-47F6-9F50-E651183F17C3}" type="pres">
      <dgm:prSet presAssocID="{AD375FCC-B64C-4F81-A370-C3CEFDA931EB}" presName="Accent3" presStyleCnt="0"/>
      <dgm:spPr/>
    </dgm:pt>
    <dgm:pt modelId="{94073B4A-7E55-4DA1-A212-CDF38D9F32AF}" type="pres">
      <dgm:prSet presAssocID="{AD375FCC-B64C-4F81-A370-C3CEFDA931EB}" presName="Accent" presStyleLbl="node1" presStyleIdx="2" presStyleCnt="3"/>
      <dgm:spPr/>
    </dgm:pt>
    <dgm:pt modelId="{17F23A77-1100-465E-8020-BB5A48618A58}" type="pres">
      <dgm:prSet presAssocID="{AD375FCC-B64C-4F81-A370-C3CEFDA931E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3724B10-405D-4EBA-8484-69B78AB3D096}" type="presOf" srcId="{9951F49F-4B9E-4949-8168-E49C589FC228}" destId="{CCAA5E56-5DD6-4115-A84A-A3351201C607}" srcOrd="0" destOrd="0" presId="urn:microsoft.com/office/officeart/2009/layout/CircleArrowProcess"/>
    <dgm:cxn modelId="{7EBB9115-1FEF-4CAA-8CE9-6D8C12767979}" srcId="{9951F49F-4B9E-4949-8168-E49C589FC228}" destId="{AD375FCC-B64C-4F81-A370-C3CEFDA931EB}" srcOrd="2" destOrd="0" parTransId="{4D6AD4BB-0437-49B2-8306-CF5913937D78}" sibTransId="{8222DEC9-1761-40E4-A208-E500072EED6C}"/>
    <dgm:cxn modelId="{3667CA6E-9D95-4643-8FBD-7FC53B8C287F}" type="presOf" srcId="{8C543C28-E3DB-4F7C-B4FF-24A27FF6CD7A}" destId="{92614832-73C6-4E79-BCF0-48226EC5A787}" srcOrd="0" destOrd="0" presId="urn:microsoft.com/office/officeart/2009/layout/CircleArrowProcess"/>
    <dgm:cxn modelId="{10593F82-40EC-464D-BC75-4BDDCBEB120B}" type="presOf" srcId="{03D85BD3-5D5A-4E83-9B5A-B2BDEFDFC126}" destId="{12C9AC95-9CF9-42A2-BFCE-92468FF7F116}" srcOrd="0" destOrd="0" presId="urn:microsoft.com/office/officeart/2009/layout/CircleArrowProcess"/>
    <dgm:cxn modelId="{AA379C8A-6F43-48ED-91C5-FE7013EC40E2}" srcId="{9951F49F-4B9E-4949-8168-E49C589FC228}" destId="{8C543C28-E3DB-4F7C-B4FF-24A27FF6CD7A}" srcOrd="0" destOrd="0" parTransId="{24C360A6-9B0E-46CD-848E-DC4197994B15}" sibTransId="{01FD2D2E-4201-4808-B9B8-84C712E73424}"/>
    <dgm:cxn modelId="{84C2FCA5-13D7-41D2-8235-060C579FB6EA}" type="presOf" srcId="{AD375FCC-B64C-4F81-A370-C3CEFDA931EB}" destId="{17F23A77-1100-465E-8020-BB5A48618A58}" srcOrd="0" destOrd="0" presId="urn:microsoft.com/office/officeart/2009/layout/CircleArrowProcess"/>
    <dgm:cxn modelId="{6C1151F5-001A-4A0B-8536-78982ACD11F6}" srcId="{9951F49F-4B9E-4949-8168-E49C589FC228}" destId="{03D85BD3-5D5A-4E83-9B5A-B2BDEFDFC126}" srcOrd="1" destOrd="0" parTransId="{102E6A41-F029-49D0-81EC-19569A98C22C}" sibTransId="{466F8F46-122D-4BD5-A513-628CAD2D548F}"/>
    <dgm:cxn modelId="{7EB60C08-EE56-4E40-A0F6-728FC8C8E409}" type="presParOf" srcId="{CCAA5E56-5DD6-4115-A84A-A3351201C607}" destId="{5FB60B2D-E195-4E28-990C-E312FB0F872D}" srcOrd="0" destOrd="0" presId="urn:microsoft.com/office/officeart/2009/layout/CircleArrowProcess"/>
    <dgm:cxn modelId="{03ACA46D-EC78-4E56-9BFA-6DD2868F6ECF}" type="presParOf" srcId="{5FB60B2D-E195-4E28-990C-E312FB0F872D}" destId="{EA328195-BB3F-4636-9D94-5C09ECAE4B94}" srcOrd="0" destOrd="0" presId="urn:microsoft.com/office/officeart/2009/layout/CircleArrowProcess"/>
    <dgm:cxn modelId="{1BEA0197-EFFC-4ED4-AC2E-13E1B20199D9}" type="presParOf" srcId="{CCAA5E56-5DD6-4115-A84A-A3351201C607}" destId="{92614832-73C6-4E79-BCF0-48226EC5A787}" srcOrd="1" destOrd="0" presId="urn:microsoft.com/office/officeart/2009/layout/CircleArrowProcess"/>
    <dgm:cxn modelId="{0C94D7AF-01FA-4682-8125-3BF212D4A189}" type="presParOf" srcId="{CCAA5E56-5DD6-4115-A84A-A3351201C607}" destId="{1E154BE4-C4CC-46F7-98B6-8D2EED92D81B}" srcOrd="2" destOrd="0" presId="urn:microsoft.com/office/officeart/2009/layout/CircleArrowProcess"/>
    <dgm:cxn modelId="{72D592CE-DDB8-4D4C-8044-816A830ED93F}" type="presParOf" srcId="{1E154BE4-C4CC-46F7-98B6-8D2EED92D81B}" destId="{14F3907B-06C4-4182-8EDC-1E2AD0EC4360}" srcOrd="0" destOrd="0" presId="urn:microsoft.com/office/officeart/2009/layout/CircleArrowProcess"/>
    <dgm:cxn modelId="{7F263E81-A5FF-4908-8370-5311A93A0951}" type="presParOf" srcId="{CCAA5E56-5DD6-4115-A84A-A3351201C607}" destId="{12C9AC95-9CF9-42A2-BFCE-92468FF7F116}" srcOrd="3" destOrd="0" presId="urn:microsoft.com/office/officeart/2009/layout/CircleArrowProcess"/>
    <dgm:cxn modelId="{C6665763-7F26-4ACF-9B2B-DB0E07FBAD02}" type="presParOf" srcId="{CCAA5E56-5DD6-4115-A84A-A3351201C607}" destId="{307FD0B1-8D09-47F6-9F50-E651183F17C3}" srcOrd="4" destOrd="0" presId="urn:microsoft.com/office/officeart/2009/layout/CircleArrowProcess"/>
    <dgm:cxn modelId="{56849B2B-6094-4ED8-A5B5-67A81D82AFB5}" type="presParOf" srcId="{307FD0B1-8D09-47F6-9F50-E651183F17C3}" destId="{94073B4A-7E55-4DA1-A212-CDF38D9F32AF}" srcOrd="0" destOrd="0" presId="urn:microsoft.com/office/officeart/2009/layout/CircleArrowProcess"/>
    <dgm:cxn modelId="{BDF7BA3B-8516-4D8A-88A5-3F06A0069AED}" type="presParOf" srcId="{CCAA5E56-5DD6-4115-A84A-A3351201C607}" destId="{17F23A77-1100-465E-8020-BB5A48618A5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D30804-1663-4142-9429-0EC76C07543A}" type="doc">
      <dgm:prSet loTypeId="urn:microsoft.com/office/officeart/2005/8/layout/radial3" loCatId="cycle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EB72949-CA59-4447-BC4D-FBC900054D7E}">
      <dgm:prSet phldrT="[Texte]"/>
      <dgm:spPr/>
      <dgm:t>
        <a:bodyPr/>
        <a:lstStyle/>
        <a:p>
          <a:r>
            <a:rPr lang="fr-FR" dirty="0"/>
            <a:t>Communication SIFUREP </a:t>
          </a:r>
        </a:p>
      </dgm:t>
    </dgm:pt>
    <dgm:pt modelId="{73B3F3A1-8C5B-4A88-AF8A-CD93C88D4E26}" type="parTrans" cxnId="{9BF84540-0D08-4D08-BE4D-B5DD85886536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AE566159-3297-4993-BDA5-3A89973C956D}" type="sibTrans" cxnId="{9BF84540-0D08-4D08-BE4D-B5DD85886536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4C5204FF-BE69-4187-B9AD-8823A08BFDB9}">
      <dgm:prSet phldrT="[Texte]"/>
      <dgm:spPr/>
      <dgm:t>
        <a:bodyPr/>
        <a:lstStyle/>
        <a:p>
          <a:r>
            <a:rPr lang="fr-FR" b="0" u="none" dirty="0">
              <a:effectLst/>
            </a:rPr>
            <a:t>Site internet</a:t>
          </a:r>
        </a:p>
      </dgm:t>
    </dgm:pt>
    <dgm:pt modelId="{0544E852-0AE6-4278-A3D8-A87A01CE263A}" type="parTrans" cxnId="{EEC1CFF0-CB46-4418-940F-C38C72685F4A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9EED9128-D324-4FC0-95D9-8A0607C25B4D}" type="sibTrans" cxnId="{EEC1CFF0-CB46-4418-940F-C38C72685F4A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E33181C0-B8A0-4D1E-B5AD-C48219327E60}">
      <dgm:prSet phldrT="[Texte]"/>
      <dgm:spPr/>
      <dgm:t>
        <a:bodyPr/>
        <a:lstStyle/>
        <a:p>
          <a:r>
            <a:rPr lang="fr-FR" b="0" u="none" dirty="0">
              <a:effectLst/>
            </a:rPr>
            <a:t>Gazette locale</a:t>
          </a:r>
        </a:p>
      </dgm:t>
    </dgm:pt>
    <dgm:pt modelId="{3AFB4FDE-EA93-47B0-96CD-DA7379270B6E}" type="parTrans" cxnId="{FBA33E6A-FCD0-41E3-B8F1-3B72D5285052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9276D864-900D-4FA8-8213-88E18A7F2DAF}" type="sibTrans" cxnId="{FBA33E6A-FCD0-41E3-B8F1-3B72D5285052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DF0DE403-BA35-48DE-B5E2-4EC066083708}">
      <dgm:prSet phldrT="[Texte]"/>
      <dgm:spPr/>
      <dgm:t>
        <a:bodyPr/>
        <a:lstStyle/>
        <a:p>
          <a:r>
            <a:rPr lang="fr-FR" b="0" u="none" dirty="0">
              <a:effectLst/>
            </a:rPr>
            <a:t>Guide des obsèques</a:t>
          </a:r>
        </a:p>
      </dgm:t>
    </dgm:pt>
    <dgm:pt modelId="{667B045C-AE2A-4C62-9382-99C25818BD24}" type="parTrans" cxnId="{66217114-3C0E-4AA1-A159-F892354151E0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3B600A41-5AB0-44A4-B6A7-52094C1FD481}" type="sibTrans" cxnId="{66217114-3C0E-4AA1-A159-F892354151E0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2B1322DC-A3F5-4DBB-91D0-9FE5CB52A450}">
      <dgm:prSet phldrT="[Texte]"/>
      <dgm:spPr/>
      <dgm:t>
        <a:bodyPr/>
        <a:lstStyle/>
        <a:p>
          <a:r>
            <a:rPr lang="fr-FR" b="0" u="none" dirty="0">
              <a:effectLst/>
            </a:rPr>
            <a:t>Encart tarifaire</a:t>
          </a:r>
        </a:p>
      </dgm:t>
    </dgm:pt>
    <dgm:pt modelId="{5C324E42-2A97-4C1D-B0C2-18DA67305CF0}" type="parTrans" cxnId="{C4A5EE22-0231-4A20-8073-D03079646075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86F379BC-8B87-4D18-BFAF-CBDAB7A8220D}" type="sibTrans" cxnId="{C4A5EE22-0231-4A20-8073-D03079646075}">
      <dgm:prSet/>
      <dgm:spPr/>
      <dgm:t>
        <a:bodyPr/>
        <a:lstStyle/>
        <a:p>
          <a:endParaRPr lang="fr-FR" b="0" u="none">
            <a:effectLst/>
          </a:endParaRPr>
        </a:p>
      </dgm:t>
    </dgm:pt>
    <dgm:pt modelId="{B72C1DB8-5362-4662-8C6E-6E264730321C}" type="pres">
      <dgm:prSet presAssocID="{A3D30804-1663-4142-9429-0EC76C07543A}" presName="composite" presStyleCnt="0">
        <dgm:presLayoutVars>
          <dgm:chMax val="1"/>
          <dgm:dir/>
          <dgm:resizeHandles val="exact"/>
        </dgm:presLayoutVars>
      </dgm:prSet>
      <dgm:spPr/>
    </dgm:pt>
    <dgm:pt modelId="{C9F69EC6-D80C-4450-8D9B-6AAF1C4F938B}" type="pres">
      <dgm:prSet presAssocID="{A3D30804-1663-4142-9429-0EC76C07543A}" presName="radial" presStyleCnt="0">
        <dgm:presLayoutVars>
          <dgm:animLvl val="ctr"/>
        </dgm:presLayoutVars>
      </dgm:prSet>
      <dgm:spPr/>
    </dgm:pt>
    <dgm:pt modelId="{8045896C-7553-4A89-9028-9E25A0096F31}" type="pres">
      <dgm:prSet presAssocID="{6EB72949-CA59-4447-BC4D-FBC900054D7E}" presName="centerShape" presStyleLbl="vennNode1" presStyleIdx="0" presStyleCnt="5"/>
      <dgm:spPr/>
    </dgm:pt>
    <dgm:pt modelId="{B38B6E64-6892-4C8F-AD59-6D9FED8973E8}" type="pres">
      <dgm:prSet presAssocID="{4C5204FF-BE69-4187-B9AD-8823A08BFDB9}" presName="node" presStyleLbl="vennNode1" presStyleIdx="1" presStyleCnt="5">
        <dgm:presLayoutVars>
          <dgm:bulletEnabled val="1"/>
        </dgm:presLayoutVars>
      </dgm:prSet>
      <dgm:spPr/>
    </dgm:pt>
    <dgm:pt modelId="{96D9D2EE-9ED8-4FE0-813E-4693D7DF54CA}" type="pres">
      <dgm:prSet presAssocID="{E33181C0-B8A0-4D1E-B5AD-C48219327E60}" presName="node" presStyleLbl="vennNode1" presStyleIdx="2" presStyleCnt="5">
        <dgm:presLayoutVars>
          <dgm:bulletEnabled val="1"/>
        </dgm:presLayoutVars>
      </dgm:prSet>
      <dgm:spPr/>
    </dgm:pt>
    <dgm:pt modelId="{23F57773-6295-46A6-A8AE-65F705271528}" type="pres">
      <dgm:prSet presAssocID="{DF0DE403-BA35-48DE-B5E2-4EC066083708}" presName="node" presStyleLbl="vennNode1" presStyleIdx="3" presStyleCnt="5">
        <dgm:presLayoutVars>
          <dgm:bulletEnabled val="1"/>
        </dgm:presLayoutVars>
      </dgm:prSet>
      <dgm:spPr/>
    </dgm:pt>
    <dgm:pt modelId="{09AAB1BE-9180-4333-A8CA-4A4F15123A26}" type="pres">
      <dgm:prSet presAssocID="{2B1322DC-A3F5-4DBB-91D0-9FE5CB52A450}" presName="node" presStyleLbl="vennNode1" presStyleIdx="4" presStyleCnt="5" custRadScaleRad="102561" custRadScaleInc="857">
        <dgm:presLayoutVars>
          <dgm:bulletEnabled val="1"/>
        </dgm:presLayoutVars>
      </dgm:prSet>
      <dgm:spPr/>
    </dgm:pt>
  </dgm:ptLst>
  <dgm:cxnLst>
    <dgm:cxn modelId="{083A5413-FB93-432C-BDC5-39DDD23F1F57}" type="presOf" srcId="{4C5204FF-BE69-4187-B9AD-8823A08BFDB9}" destId="{B38B6E64-6892-4C8F-AD59-6D9FED8973E8}" srcOrd="0" destOrd="0" presId="urn:microsoft.com/office/officeart/2005/8/layout/radial3"/>
    <dgm:cxn modelId="{66217114-3C0E-4AA1-A159-F892354151E0}" srcId="{6EB72949-CA59-4447-BC4D-FBC900054D7E}" destId="{DF0DE403-BA35-48DE-B5E2-4EC066083708}" srcOrd="2" destOrd="0" parTransId="{667B045C-AE2A-4C62-9382-99C25818BD24}" sibTransId="{3B600A41-5AB0-44A4-B6A7-52094C1FD481}"/>
    <dgm:cxn modelId="{C4A5EE22-0231-4A20-8073-D03079646075}" srcId="{6EB72949-CA59-4447-BC4D-FBC900054D7E}" destId="{2B1322DC-A3F5-4DBB-91D0-9FE5CB52A450}" srcOrd="3" destOrd="0" parTransId="{5C324E42-2A97-4C1D-B0C2-18DA67305CF0}" sibTransId="{86F379BC-8B87-4D18-BFAF-CBDAB7A8220D}"/>
    <dgm:cxn modelId="{4CA33934-D0BB-4EEA-A5CD-CA524406E0AD}" type="presOf" srcId="{6EB72949-CA59-4447-BC4D-FBC900054D7E}" destId="{8045896C-7553-4A89-9028-9E25A0096F31}" srcOrd="0" destOrd="0" presId="urn:microsoft.com/office/officeart/2005/8/layout/radial3"/>
    <dgm:cxn modelId="{9BF84540-0D08-4D08-BE4D-B5DD85886536}" srcId="{A3D30804-1663-4142-9429-0EC76C07543A}" destId="{6EB72949-CA59-4447-BC4D-FBC900054D7E}" srcOrd="0" destOrd="0" parTransId="{73B3F3A1-8C5B-4A88-AF8A-CD93C88D4E26}" sibTransId="{AE566159-3297-4993-BDA5-3A89973C956D}"/>
    <dgm:cxn modelId="{FBA33E6A-FCD0-41E3-B8F1-3B72D5285052}" srcId="{6EB72949-CA59-4447-BC4D-FBC900054D7E}" destId="{E33181C0-B8A0-4D1E-B5AD-C48219327E60}" srcOrd="1" destOrd="0" parTransId="{3AFB4FDE-EA93-47B0-96CD-DA7379270B6E}" sibTransId="{9276D864-900D-4FA8-8213-88E18A7F2DAF}"/>
    <dgm:cxn modelId="{214E9B7F-03DA-43F6-B04D-D1A4BC239953}" type="presOf" srcId="{E33181C0-B8A0-4D1E-B5AD-C48219327E60}" destId="{96D9D2EE-9ED8-4FE0-813E-4693D7DF54CA}" srcOrd="0" destOrd="0" presId="urn:microsoft.com/office/officeart/2005/8/layout/radial3"/>
    <dgm:cxn modelId="{C3E13D84-4116-4BC7-B3B8-A6B54AD38458}" type="presOf" srcId="{DF0DE403-BA35-48DE-B5E2-4EC066083708}" destId="{23F57773-6295-46A6-A8AE-65F705271528}" srcOrd="0" destOrd="0" presId="urn:microsoft.com/office/officeart/2005/8/layout/radial3"/>
    <dgm:cxn modelId="{F4778FC0-227B-4F1D-B6EA-4F6A49309CAD}" type="presOf" srcId="{2B1322DC-A3F5-4DBB-91D0-9FE5CB52A450}" destId="{09AAB1BE-9180-4333-A8CA-4A4F15123A26}" srcOrd="0" destOrd="0" presId="urn:microsoft.com/office/officeart/2005/8/layout/radial3"/>
    <dgm:cxn modelId="{6B2138C2-8FBD-4C1C-99BA-5373341726E3}" type="presOf" srcId="{A3D30804-1663-4142-9429-0EC76C07543A}" destId="{B72C1DB8-5362-4662-8C6E-6E264730321C}" srcOrd="0" destOrd="0" presId="urn:microsoft.com/office/officeart/2005/8/layout/radial3"/>
    <dgm:cxn modelId="{EEC1CFF0-CB46-4418-940F-C38C72685F4A}" srcId="{6EB72949-CA59-4447-BC4D-FBC900054D7E}" destId="{4C5204FF-BE69-4187-B9AD-8823A08BFDB9}" srcOrd="0" destOrd="0" parTransId="{0544E852-0AE6-4278-A3D8-A87A01CE263A}" sibTransId="{9EED9128-D324-4FC0-95D9-8A0607C25B4D}"/>
    <dgm:cxn modelId="{CEA55B5B-E0DE-4E5B-BBFA-16274348C807}" type="presParOf" srcId="{B72C1DB8-5362-4662-8C6E-6E264730321C}" destId="{C9F69EC6-D80C-4450-8D9B-6AAF1C4F938B}" srcOrd="0" destOrd="0" presId="urn:microsoft.com/office/officeart/2005/8/layout/radial3"/>
    <dgm:cxn modelId="{31EE9783-686E-44A1-91CC-0845FA913605}" type="presParOf" srcId="{C9F69EC6-D80C-4450-8D9B-6AAF1C4F938B}" destId="{8045896C-7553-4A89-9028-9E25A0096F31}" srcOrd="0" destOrd="0" presId="urn:microsoft.com/office/officeart/2005/8/layout/radial3"/>
    <dgm:cxn modelId="{64117983-E494-4A58-BB02-3D46174150A2}" type="presParOf" srcId="{C9F69EC6-D80C-4450-8D9B-6AAF1C4F938B}" destId="{B38B6E64-6892-4C8F-AD59-6D9FED8973E8}" srcOrd="1" destOrd="0" presId="urn:microsoft.com/office/officeart/2005/8/layout/radial3"/>
    <dgm:cxn modelId="{756828DE-17E1-494E-8083-9C163C51B2D1}" type="presParOf" srcId="{C9F69EC6-D80C-4450-8D9B-6AAF1C4F938B}" destId="{96D9D2EE-9ED8-4FE0-813E-4693D7DF54CA}" srcOrd="2" destOrd="0" presId="urn:microsoft.com/office/officeart/2005/8/layout/radial3"/>
    <dgm:cxn modelId="{14C5E01E-F651-47B5-AC12-0FBCABF32819}" type="presParOf" srcId="{C9F69EC6-D80C-4450-8D9B-6AAF1C4F938B}" destId="{23F57773-6295-46A6-A8AE-65F705271528}" srcOrd="3" destOrd="0" presId="urn:microsoft.com/office/officeart/2005/8/layout/radial3"/>
    <dgm:cxn modelId="{E1E18A04-81F7-4E52-B0AD-EF7DE9B1CBD3}" type="presParOf" srcId="{C9F69EC6-D80C-4450-8D9B-6AAF1C4F938B}" destId="{09AAB1BE-9180-4333-A8CA-4A4F15123A2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F0324-8FD2-461C-9B19-08E2BEC85A1B}">
      <dsp:nvSpPr>
        <dsp:cNvPr id="0" name=""/>
        <dsp:cNvSpPr/>
      </dsp:nvSpPr>
      <dsp:spPr>
        <a:xfrm>
          <a:off x="0" y="0"/>
          <a:ext cx="6090860" cy="5038831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500" b="1" u="sng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-1456834" y="1456834"/>
        <a:ext cx="4131841" cy="1218172"/>
      </dsp:txXfrm>
    </dsp:sp>
    <dsp:sp modelId="{7CC2305C-7A4C-4089-8906-900A4A4727AB}">
      <dsp:nvSpPr>
        <dsp:cNvPr id="0" name=""/>
        <dsp:cNvSpPr/>
      </dsp:nvSpPr>
      <dsp:spPr>
        <a:xfrm>
          <a:off x="1218172" y="0"/>
          <a:ext cx="4537690" cy="5038831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rgbClr val="6633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u="none" kern="1200" dirty="0">
              <a:solidFill>
                <a:srgbClr val="663300"/>
              </a:solidFill>
            </a:rPr>
            <a:t>1. </a:t>
          </a:r>
          <a:r>
            <a:rPr lang="fr-FR" sz="1800" b="1" i="0" u="none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DOMICILIATION</a:t>
          </a:r>
          <a:r>
            <a:rPr lang="fr-FR" sz="1800" b="1" i="0" u="none" kern="1200" dirty="0">
              <a:solidFill>
                <a:srgbClr val="663300"/>
              </a:solidFill>
            </a:rPr>
            <a:t> sur le territoire d’une commune du SIFUREP</a:t>
          </a:r>
          <a:endParaRPr lang="fr-FR" sz="1800" b="1" kern="1200" dirty="0">
            <a:solidFill>
              <a:srgbClr val="6633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rgbClr val="6633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u="none" kern="1200" dirty="0">
              <a:solidFill>
                <a:srgbClr val="663300"/>
              </a:solidFill>
            </a:rPr>
            <a:t>2. </a:t>
          </a:r>
          <a:r>
            <a:rPr lang="fr-FR" sz="1800" b="1" i="0" u="none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DECES</a:t>
          </a:r>
          <a:r>
            <a:rPr lang="fr-FR" sz="1800" b="1" i="0" u="none" kern="1200" dirty="0">
              <a:solidFill>
                <a:srgbClr val="663300"/>
              </a:solidFill>
            </a:rPr>
            <a:t> sur le territoire d’une commune SIFUREP ou sur celui de la VILLE de PARIS </a:t>
          </a:r>
          <a:r>
            <a:rPr lang="fr-FR" sz="1800" b="1" i="0" u="none" kern="1200" dirty="0">
              <a:solidFill>
                <a:schemeClr val="accent1">
                  <a:lumMod val="50000"/>
                </a:schemeClr>
              </a:solidFill>
            </a:rPr>
            <a:t>ou dans une ville située en Ile de France à 10 km maximum d’une ville adhérente</a:t>
          </a:r>
          <a:endParaRPr lang="fr-FR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u="none" kern="1200" dirty="0">
              <a:solidFill>
                <a:srgbClr val="663300"/>
              </a:solidFill>
            </a:rPr>
            <a:t>3. </a:t>
          </a:r>
          <a:r>
            <a:rPr lang="fr-FR" sz="1800" b="1" i="0" u="none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MISE EN BIERE </a:t>
          </a:r>
          <a:r>
            <a:rPr lang="fr-FR" sz="1800" b="1" i="0" u="none" kern="1200" dirty="0">
              <a:solidFill>
                <a:srgbClr val="663300"/>
              </a:solidFill>
            </a:rPr>
            <a:t>effectuée sur le territoire d’une commune du SIFUREP  ou sur celui de la ville de Paris</a:t>
          </a:r>
          <a:endParaRPr lang="fr-FR" sz="1800" b="1" kern="1200" dirty="0">
            <a:solidFill>
              <a:srgbClr val="6633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1" kern="1200" dirty="0">
            <a:solidFill>
              <a:srgbClr val="663300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u="none" kern="1200" dirty="0">
              <a:solidFill>
                <a:srgbClr val="663300"/>
              </a:solidFill>
            </a:rPr>
            <a:t>4. </a:t>
          </a:r>
          <a:r>
            <a:rPr lang="fr-FR" sz="1800" b="1" i="0" u="none" kern="1200" dirty="0">
              <a:solidFill>
                <a:schemeClr val="accent6">
                  <a:lumMod val="60000"/>
                  <a:lumOff val="40000"/>
                </a:schemeClr>
              </a:solidFill>
            </a:rPr>
            <a:t>CEREMONIE, INHUMATION </a:t>
          </a:r>
          <a:r>
            <a:rPr lang="fr-FR" sz="1800" b="1" i="0" u="none" kern="1200" dirty="0">
              <a:solidFill>
                <a:srgbClr val="663300"/>
              </a:solidFill>
            </a:rPr>
            <a:t>ou </a:t>
          </a:r>
          <a:r>
            <a:rPr lang="fr-FR" sz="1800" b="1" i="0" u="none" kern="1200" dirty="0">
              <a:solidFill>
                <a:schemeClr val="accent6">
                  <a:lumMod val="60000"/>
                  <a:lumOff val="40000"/>
                </a:schemeClr>
              </a:solidFill>
            </a:rPr>
            <a:t>CREMATION</a:t>
          </a:r>
          <a:r>
            <a:rPr lang="fr-FR" sz="1800" b="1" i="0" u="none" kern="1200" dirty="0">
              <a:solidFill>
                <a:srgbClr val="663300"/>
              </a:solidFill>
            </a:rPr>
            <a:t> se déroulent sur le territoire du SIFUREP</a:t>
          </a:r>
          <a:endParaRPr lang="fr-FR" sz="1800" b="1" kern="1200" dirty="0">
            <a:solidFill>
              <a:srgbClr val="663300"/>
            </a:solidFill>
          </a:endParaRPr>
        </a:p>
      </dsp:txBody>
      <dsp:txXfrm>
        <a:off x="1218172" y="0"/>
        <a:ext cx="4537690" cy="50388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948A4-54C0-49EC-9A95-B0FCAAE55E6F}">
      <dsp:nvSpPr>
        <dsp:cNvPr id="0" name=""/>
        <dsp:cNvSpPr/>
      </dsp:nvSpPr>
      <dsp:spPr>
        <a:xfrm>
          <a:off x="2747981" y="24460"/>
          <a:ext cx="4932937" cy="2153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482A02"/>
              </a:solidFill>
            </a:rPr>
            <a:t>Forfait inhumation : </a:t>
          </a:r>
          <a:r>
            <a:rPr lang="fr-FR" sz="1800" b="1" kern="1200" dirty="0">
              <a:solidFill>
                <a:srgbClr val="482A02"/>
              </a:solidFill>
            </a:rPr>
            <a:t>898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482A02"/>
              </a:solidFill>
            </a:rPr>
            <a:t>Forfait crémation : </a:t>
          </a:r>
          <a:r>
            <a:rPr lang="fr-FR" sz="1800" b="1" kern="1200" dirty="0">
              <a:solidFill>
                <a:srgbClr val="482A02"/>
              </a:solidFill>
            </a:rPr>
            <a:t>668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482A02"/>
              </a:solidFill>
            </a:rPr>
            <a:t>Tarif général : </a:t>
          </a:r>
          <a:r>
            <a:rPr lang="fr-FR" sz="1800" b="1" kern="1200" dirty="0">
              <a:solidFill>
                <a:srgbClr val="482A02"/>
              </a:solidFill>
            </a:rPr>
            <a:t>2911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482A02"/>
              </a:solidFill>
            </a:rPr>
            <a:t>Indigents : </a:t>
          </a:r>
          <a:r>
            <a:rPr lang="fr-FR" sz="1800" b="1" kern="1200" dirty="0">
              <a:solidFill>
                <a:srgbClr val="482A02"/>
              </a:solidFill>
            </a:rPr>
            <a:t>310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482A02"/>
              </a:solidFill>
            </a:rPr>
            <a:t>Enfants moins d’un an : </a:t>
          </a:r>
          <a:r>
            <a:rPr lang="fr-FR" sz="1800" b="1" kern="1200" dirty="0">
              <a:solidFill>
                <a:srgbClr val="482A02"/>
              </a:solidFill>
            </a:rPr>
            <a:t>179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482A02"/>
              </a:solidFill>
            </a:rPr>
            <a:t>Enfants 1 à 16 ans : </a:t>
          </a:r>
          <a:r>
            <a:rPr lang="fr-FR" sz="1800" b="1" kern="1200" dirty="0">
              <a:solidFill>
                <a:srgbClr val="482A02"/>
              </a:solidFill>
            </a:rPr>
            <a:t>12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/>
        </a:p>
      </dsp:txBody>
      <dsp:txXfrm>
        <a:off x="2747981" y="293681"/>
        <a:ext cx="4125275" cy="1615323"/>
      </dsp:txXfrm>
    </dsp:sp>
    <dsp:sp modelId="{377D7E9A-2FEC-418E-814F-4C16C11E5555}">
      <dsp:nvSpPr>
        <dsp:cNvPr id="0" name=""/>
        <dsp:cNvSpPr/>
      </dsp:nvSpPr>
      <dsp:spPr>
        <a:xfrm>
          <a:off x="548680" y="304452"/>
          <a:ext cx="2199301" cy="15453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baseline="0" dirty="0"/>
            <a:t>2022</a:t>
          </a:r>
        </a:p>
      </dsp:txBody>
      <dsp:txXfrm>
        <a:off x="624117" y="379889"/>
        <a:ext cx="2048427" cy="1394464"/>
      </dsp:txXfrm>
    </dsp:sp>
    <dsp:sp modelId="{78305B0D-ED21-4514-9915-835AFAB2296B}">
      <dsp:nvSpPr>
        <dsp:cNvPr id="0" name=""/>
        <dsp:cNvSpPr/>
      </dsp:nvSpPr>
      <dsp:spPr>
        <a:xfrm>
          <a:off x="2602640" y="2305362"/>
          <a:ext cx="4932937" cy="2620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482A02"/>
              </a:solidFill>
            </a:rPr>
            <a:t>Forfait inhumation : </a:t>
          </a:r>
          <a:r>
            <a:rPr lang="fr-FR" sz="1600" b="1" kern="1200" dirty="0">
              <a:solidFill>
                <a:srgbClr val="482A02"/>
              </a:solidFill>
            </a:rPr>
            <a:t>840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482A02"/>
              </a:solidFill>
            </a:rPr>
            <a:t>Forfait crémation : </a:t>
          </a:r>
          <a:r>
            <a:rPr lang="fr-FR" sz="1600" b="1" kern="1200" dirty="0">
              <a:solidFill>
                <a:srgbClr val="482A02"/>
              </a:solidFill>
            </a:rPr>
            <a:t>726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482A02"/>
              </a:solidFill>
            </a:rPr>
            <a:t>Tarif général : </a:t>
          </a:r>
          <a:r>
            <a:rPr lang="fr-FR" sz="1600" b="1" kern="1200" dirty="0">
              <a:solidFill>
                <a:srgbClr val="482A02"/>
              </a:solidFill>
            </a:rPr>
            <a:t>5 000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482A02"/>
              </a:solidFill>
            </a:rPr>
            <a:t>Indigents : </a:t>
          </a:r>
          <a:r>
            <a:rPr lang="fr-FR" sz="1600" b="1" kern="1200" dirty="0">
              <a:solidFill>
                <a:srgbClr val="482A02"/>
              </a:solidFill>
            </a:rPr>
            <a:t>280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482A02"/>
              </a:solidFill>
            </a:rPr>
            <a:t>Enfants moins d’un an : </a:t>
          </a:r>
          <a:r>
            <a:rPr lang="fr-FR" sz="1600" b="1" kern="1200" dirty="0">
              <a:solidFill>
                <a:srgbClr val="482A02"/>
              </a:solidFill>
            </a:rPr>
            <a:t>136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482A02"/>
              </a:solidFill>
            </a:rPr>
            <a:t>Enfants </a:t>
          </a:r>
          <a:r>
            <a:rPr lang="fr-FR" sz="1600" u="sng" kern="1200" dirty="0">
              <a:solidFill>
                <a:srgbClr val="482A02"/>
              </a:solidFill>
            </a:rPr>
            <a:t>1 à 18 </a:t>
          </a:r>
          <a:r>
            <a:rPr lang="fr-FR" sz="1600" kern="1200" dirty="0">
              <a:solidFill>
                <a:srgbClr val="482A02"/>
              </a:solidFill>
            </a:rPr>
            <a:t>ans : </a:t>
          </a:r>
          <a:r>
            <a:rPr lang="fr-FR" sz="1600" b="1" kern="1200" dirty="0">
              <a:solidFill>
                <a:srgbClr val="482A02"/>
              </a:solidFill>
            </a:rPr>
            <a:t>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>
              <a:solidFill>
                <a:srgbClr val="FF0000"/>
              </a:solidFill>
            </a:rPr>
            <a:t>Nombre décès sur les 10 km éligibles aux tarifs SIFUREP : 325</a:t>
          </a:r>
        </a:p>
      </dsp:txBody>
      <dsp:txXfrm>
        <a:off x="2602640" y="2632944"/>
        <a:ext cx="3950190" cy="1965494"/>
      </dsp:txXfrm>
    </dsp:sp>
    <dsp:sp modelId="{85188C43-A00B-4AB9-A311-A0F7383CC4FC}">
      <dsp:nvSpPr>
        <dsp:cNvPr id="0" name=""/>
        <dsp:cNvSpPr/>
      </dsp:nvSpPr>
      <dsp:spPr>
        <a:xfrm>
          <a:off x="733714" y="2874016"/>
          <a:ext cx="1767668" cy="1419578"/>
        </a:xfrm>
        <a:prstGeom prst="roundRect">
          <a:avLst/>
        </a:prstGeom>
        <a:solidFill>
          <a:schemeClr val="accent4">
            <a:hueOff val="11142974"/>
            <a:satOff val="39624"/>
            <a:lumOff val="8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2023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estimation</a:t>
          </a:r>
        </a:p>
      </dsp:txBody>
      <dsp:txXfrm>
        <a:off x="803012" y="2943314"/>
        <a:ext cx="1629072" cy="1280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1FB29-A78B-46DB-9DB9-B9F540EE49B1}">
      <dsp:nvSpPr>
        <dsp:cNvPr id="0" name=""/>
        <dsp:cNvSpPr/>
      </dsp:nvSpPr>
      <dsp:spPr>
        <a:xfrm>
          <a:off x="0" y="0"/>
          <a:ext cx="3826281" cy="4525963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57734" rIns="204470" bIns="0" numCol="1" spcCol="1270" anchor="t" anchorCtr="0">
          <a:noAutofit/>
        </a:bodyPr>
        <a:lstStyle/>
        <a:p>
          <a:pPr marL="0" lvl="0" indent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600" b="1" u="sng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16200000">
        <a:off x="-1473016" y="1473016"/>
        <a:ext cx="3711289" cy="765256"/>
      </dsp:txXfrm>
    </dsp:sp>
    <dsp:sp modelId="{3963C60D-7D77-4D6B-9174-E0A1C80F8FAB}">
      <dsp:nvSpPr>
        <dsp:cNvPr id="0" name=""/>
        <dsp:cNvSpPr/>
      </dsp:nvSpPr>
      <dsp:spPr>
        <a:xfrm>
          <a:off x="796079" y="0"/>
          <a:ext cx="2850579" cy="452596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>
            <a:solidFill>
              <a:srgbClr val="66330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>
            <a:solidFill>
              <a:srgbClr val="66330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Inhumation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1999 euros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>
            <a:solidFill>
              <a:schemeClr val="accent6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kern="1200" dirty="0">
              <a:solidFill>
                <a:srgbClr val="663300"/>
              </a:solidFill>
            </a:rPr>
            <a:t>- Démarche et organisation    des obsèques 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63300"/>
              </a:solidFill>
            </a:rPr>
            <a:t>- Cercueil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63300"/>
              </a:solidFill>
            </a:rPr>
            <a:t>- Capiton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63300"/>
              </a:solidFill>
            </a:rPr>
            <a:t>- Corbillard et chauffeur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663300"/>
              </a:solidFill>
            </a:rPr>
            <a:t>- Porteurs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kern="1200" dirty="0">
              <a:solidFill>
                <a:srgbClr val="663300"/>
              </a:solidFill>
            </a:rPr>
            <a:t>- Aide et accompagnement par un maître de cérémonie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>
            <a:solidFill>
              <a:srgbClr val="663300"/>
            </a:solidFill>
          </a:endParaRPr>
        </a:p>
      </dsp:txBody>
      <dsp:txXfrm>
        <a:off x="796079" y="0"/>
        <a:ext cx="2850579" cy="4525963"/>
      </dsp:txXfrm>
    </dsp:sp>
    <dsp:sp modelId="{94420864-3B18-49BC-89CB-3BC2288F94A0}">
      <dsp:nvSpPr>
        <dsp:cNvPr id="0" name=""/>
        <dsp:cNvSpPr/>
      </dsp:nvSpPr>
      <dsp:spPr>
        <a:xfrm>
          <a:off x="3978175" y="0"/>
          <a:ext cx="4251424" cy="4525963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9716"/>
            <a:satOff val="29413"/>
            <a:lumOff val="287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1" kern="1200" dirty="0">
            <a:solidFill>
              <a:srgbClr val="663300"/>
            </a:solidFill>
          </a:endParaRPr>
        </a:p>
      </dsp:txBody>
      <dsp:txXfrm rot="16200000">
        <a:off x="2547673" y="1430502"/>
        <a:ext cx="3711289" cy="850284"/>
      </dsp:txXfrm>
    </dsp:sp>
    <dsp:sp modelId="{6069AF51-CCB9-47FC-96DB-ACED5575092A}">
      <dsp:nvSpPr>
        <dsp:cNvPr id="0" name=""/>
        <dsp:cNvSpPr/>
      </dsp:nvSpPr>
      <dsp:spPr>
        <a:xfrm rot="5400000">
          <a:off x="3776408" y="3609403"/>
          <a:ext cx="665440" cy="637713"/>
        </a:xfrm>
        <a:prstGeom prst="flowChartExtract">
          <a:avLst/>
        </a:prstGeom>
        <a:solidFill>
          <a:srgbClr val="6633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4B1A-199B-4C6E-B270-B69254DDC25E}">
      <dsp:nvSpPr>
        <dsp:cNvPr id="0" name=""/>
        <dsp:cNvSpPr/>
      </dsp:nvSpPr>
      <dsp:spPr>
        <a:xfrm>
          <a:off x="0" y="1377799"/>
          <a:ext cx="8964488" cy="1544098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03C7C-DC17-4F9C-8B18-6068DE055B1F}">
      <dsp:nvSpPr>
        <dsp:cNvPr id="0" name=""/>
        <dsp:cNvSpPr/>
      </dsp:nvSpPr>
      <dsp:spPr>
        <a:xfrm>
          <a:off x="166829" y="-92043"/>
          <a:ext cx="1942159" cy="191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/>
            <a:t>Décès</a:t>
          </a:r>
        </a:p>
      </dsp:txBody>
      <dsp:txXfrm>
        <a:off x="166829" y="-92043"/>
        <a:ext cx="1942159" cy="1912273"/>
      </dsp:txXfrm>
    </dsp:sp>
    <dsp:sp modelId="{FD9D5FB6-DDF1-481C-8520-86546002719A}">
      <dsp:nvSpPr>
        <dsp:cNvPr id="0" name=""/>
        <dsp:cNvSpPr/>
      </dsp:nvSpPr>
      <dsp:spPr>
        <a:xfrm>
          <a:off x="782105" y="1829154"/>
          <a:ext cx="386024" cy="3860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B11B7-9AE6-4894-A802-B9D72879B520}">
      <dsp:nvSpPr>
        <dsp:cNvPr id="0" name=""/>
        <dsp:cNvSpPr/>
      </dsp:nvSpPr>
      <dsp:spPr>
        <a:xfrm>
          <a:off x="2100618" y="2050971"/>
          <a:ext cx="1827533" cy="1897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FF0000"/>
              </a:solidFill>
            </a:rPr>
            <a:t>Funérarium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FF0000"/>
              </a:solidFill>
            </a:rPr>
            <a:t>Chambre mortuaire</a:t>
          </a:r>
        </a:p>
      </dsp:txBody>
      <dsp:txXfrm>
        <a:off x="2100618" y="2050971"/>
        <a:ext cx="1827533" cy="1897666"/>
      </dsp:txXfrm>
    </dsp:sp>
    <dsp:sp modelId="{6211FE61-8017-4729-98DE-CCC8B6EBCD99}">
      <dsp:nvSpPr>
        <dsp:cNvPr id="0" name=""/>
        <dsp:cNvSpPr/>
      </dsp:nvSpPr>
      <dsp:spPr>
        <a:xfrm>
          <a:off x="2793826" y="1777921"/>
          <a:ext cx="386024" cy="3860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A15AF-C9EE-4209-8984-274270939993}">
      <dsp:nvSpPr>
        <dsp:cNvPr id="0" name=""/>
        <dsp:cNvSpPr/>
      </dsp:nvSpPr>
      <dsp:spPr>
        <a:xfrm rot="10800000" flipV="1">
          <a:off x="4320847" y="859394"/>
          <a:ext cx="1396510" cy="885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00B050"/>
              </a:solidFill>
            </a:rPr>
            <a:t>Cercueil</a:t>
          </a:r>
        </a:p>
      </dsp:txBody>
      <dsp:txXfrm rot="-10800000">
        <a:off x="4320847" y="859394"/>
        <a:ext cx="1396510" cy="885154"/>
      </dsp:txXfrm>
    </dsp:sp>
    <dsp:sp modelId="{A174F8EA-E7D9-4B98-A0DC-7FE3263AB551}">
      <dsp:nvSpPr>
        <dsp:cNvPr id="0" name=""/>
        <dsp:cNvSpPr/>
      </dsp:nvSpPr>
      <dsp:spPr>
        <a:xfrm>
          <a:off x="4835956" y="1724528"/>
          <a:ext cx="398636" cy="41448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4059A-40CF-4741-AF52-9BA4391FFA68}">
      <dsp:nvSpPr>
        <dsp:cNvPr id="0" name=""/>
        <dsp:cNvSpPr/>
      </dsp:nvSpPr>
      <dsp:spPr>
        <a:xfrm>
          <a:off x="6153071" y="2143258"/>
          <a:ext cx="1942159" cy="107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FF0000"/>
              </a:solidFill>
            </a:rPr>
            <a:t>Cimetière</a:t>
          </a:r>
        </a:p>
      </dsp:txBody>
      <dsp:txXfrm>
        <a:off x="6153071" y="2143258"/>
        <a:ext cx="1942159" cy="1079957"/>
      </dsp:txXfrm>
    </dsp:sp>
    <dsp:sp modelId="{BB9A0700-550D-46B5-98E7-95C1A37B7D0F}">
      <dsp:nvSpPr>
        <dsp:cNvPr id="0" name=""/>
        <dsp:cNvSpPr/>
      </dsp:nvSpPr>
      <dsp:spPr>
        <a:xfrm>
          <a:off x="6874790" y="1752350"/>
          <a:ext cx="386024" cy="3860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4B1A-199B-4C6E-B270-B69254DDC25E}">
      <dsp:nvSpPr>
        <dsp:cNvPr id="0" name=""/>
        <dsp:cNvSpPr/>
      </dsp:nvSpPr>
      <dsp:spPr>
        <a:xfrm>
          <a:off x="0" y="1318675"/>
          <a:ext cx="8964488" cy="1544098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03C7C-DC17-4F9C-8B18-6068DE055B1F}">
      <dsp:nvSpPr>
        <dsp:cNvPr id="0" name=""/>
        <dsp:cNvSpPr/>
      </dsp:nvSpPr>
      <dsp:spPr>
        <a:xfrm>
          <a:off x="183180" y="187465"/>
          <a:ext cx="1550182" cy="162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Décès</a:t>
          </a:r>
        </a:p>
      </dsp:txBody>
      <dsp:txXfrm>
        <a:off x="183180" y="187465"/>
        <a:ext cx="1550182" cy="1620948"/>
      </dsp:txXfrm>
    </dsp:sp>
    <dsp:sp modelId="{FD9D5FB6-DDF1-481C-8520-86546002719A}">
      <dsp:nvSpPr>
        <dsp:cNvPr id="0" name=""/>
        <dsp:cNvSpPr/>
      </dsp:nvSpPr>
      <dsp:spPr>
        <a:xfrm>
          <a:off x="585624" y="1756323"/>
          <a:ext cx="386024" cy="3860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B11B7-9AE6-4894-A802-B9D72879B520}">
      <dsp:nvSpPr>
        <dsp:cNvPr id="0" name=""/>
        <dsp:cNvSpPr/>
      </dsp:nvSpPr>
      <dsp:spPr>
        <a:xfrm>
          <a:off x="1631236" y="2108145"/>
          <a:ext cx="1550182" cy="1821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0000"/>
              </a:solidFill>
            </a:rPr>
            <a:t>Funérarium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0000"/>
              </a:solidFill>
            </a:rPr>
            <a:t>Chambre mortuaire</a:t>
          </a:r>
        </a:p>
      </dsp:txBody>
      <dsp:txXfrm>
        <a:off x="1631236" y="2108145"/>
        <a:ext cx="1550182" cy="1821433"/>
      </dsp:txXfrm>
    </dsp:sp>
    <dsp:sp modelId="{6211FE61-8017-4729-98DE-CCC8B6EBCD99}">
      <dsp:nvSpPr>
        <dsp:cNvPr id="0" name=""/>
        <dsp:cNvSpPr/>
      </dsp:nvSpPr>
      <dsp:spPr>
        <a:xfrm>
          <a:off x="2223939" y="1732806"/>
          <a:ext cx="386024" cy="3860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A15AF-C9EE-4209-8984-274270939993}">
      <dsp:nvSpPr>
        <dsp:cNvPr id="0" name=""/>
        <dsp:cNvSpPr/>
      </dsp:nvSpPr>
      <dsp:spPr>
        <a:xfrm rot="10800000" flipV="1">
          <a:off x="3467218" y="517936"/>
          <a:ext cx="1114658" cy="1301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B050"/>
              </a:solidFill>
            </a:rPr>
            <a:t>Cercueil</a:t>
          </a:r>
        </a:p>
      </dsp:txBody>
      <dsp:txXfrm rot="-10800000">
        <a:off x="3467218" y="517936"/>
        <a:ext cx="1114658" cy="1301242"/>
      </dsp:txXfrm>
    </dsp:sp>
    <dsp:sp modelId="{A174F8EA-E7D9-4B98-A0DC-7FE3263AB551}">
      <dsp:nvSpPr>
        <dsp:cNvPr id="0" name=""/>
        <dsp:cNvSpPr/>
      </dsp:nvSpPr>
      <dsp:spPr>
        <a:xfrm>
          <a:off x="3826104" y="1759660"/>
          <a:ext cx="398636" cy="41448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4059A-40CF-4741-AF52-9BA4391FFA68}">
      <dsp:nvSpPr>
        <dsp:cNvPr id="0" name=""/>
        <dsp:cNvSpPr/>
      </dsp:nvSpPr>
      <dsp:spPr>
        <a:xfrm>
          <a:off x="5044002" y="2058009"/>
          <a:ext cx="1340520" cy="158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0000"/>
              </a:solidFill>
            </a:rPr>
            <a:t>Crématorium</a:t>
          </a:r>
        </a:p>
      </dsp:txBody>
      <dsp:txXfrm>
        <a:off x="5044002" y="2058009"/>
        <a:ext cx="1340520" cy="1584630"/>
      </dsp:txXfrm>
    </dsp:sp>
    <dsp:sp modelId="{BB9A0700-550D-46B5-98E7-95C1A37B7D0F}">
      <dsp:nvSpPr>
        <dsp:cNvPr id="0" name=""/>
        <dsp:cNvSpPr/>
      </dsp:nvSpPr>
      <dsp:spPr>
        <a:xfrm>
          <a:off x="5483911" y="1737110"/>
          <a:ext cx="386024" cy="3860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C7F6-CA0A-482C-A792-901359919405}">
      <dsp:nvSpPr>
        <dsp:cNvPr id="0" name=""/>
        <dsp:cNvSpPr/>
      </dsp:nvSpPr>
      <dsp:spPr>
        <a:xfrm>
          <a:off x="6514311" y="0"/>
          <a:ext cx="1550182" cy="154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FF0000"/>
              </a:solidFill>
            </a:rPr>
            <a:t>Choix de la famille</a:t>
          </a:r>
        </a:p>
      </dsp:txBody>
      <dsp:txXfrm>
        <a:off x="6514311" y="0"/>
        <a:ext cx="1550182" cy="1544098"/>
      </dsp:txXfrm>
    </dsp:sp>
    <dsp:sp modelId="{BFF3135B-A89D-4565-ABAC-F2686D64F133}">
      <dsp:nvSpPr>
        <dsp:cNvPr id="0" name=""/>
        <dsp:cNvSpPr/>
      </dsp:nvSpPr>
      <dsp:spPr>
        <a:xfrm>
          <a:off x="7096390" y="1737110"/>
          <a:ext cx="386024" cy="3860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7E480-19C9-46AF-81B8-6F0AA9BA2467}">
      <dsp:nvSpPr>
        <dsp:cNvPr id="0" name=""/>
        <dsp:cNvSpPr/>
      </dsp:nvSpPr>
      <dsp:spPr>
        <a:xfrm rot="16200000">
          <a:off x="-1516044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Options payantes</a:t>
          </a:r>
        </a:p>
      </dsp:txBody>
      <dsp:txXfrm>
        <a:off x="-1516044" y="2326353"/>
        <a:ext cx="3530251" cy="396075"/>
      </dsp:txXfrm>
    </dsp:sp>
    <dsp:sp modelId="{E4EC54ED-53D6-44D4-A08C-B9AF52F40916}">
      <dsp:nvSpPr>
        <dsp:cNvPr id="0" name=""/>
        <dsp:cNvSpPr/>
      </dsp:nvSpPr>
      <dsp:spPr>
        <a:xfrm>
          <a:off x="447118" y="759265"/>
          <a:ext cx="1972874" cy="3530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49316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Toilette mortuaire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Livraison cercueil antérieur à la MEB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Personnel pour MEB</a:t>
          </a:r>
        </a:p>
      </dsp:txBody>
      <dsp:txXfrm>
        <a:off x="447118" y="759265"/>
        <a:ext cx="1972874" cy="3530251"/>
      </dsp:txXfrm>
    </dsp:sp>
    <dsp:sp modelId="{DF86CA99-DE84-4DC8-911B-C14677B459CB}">
      <dsp:nvSpPr>
        <dsp:cNvPr id="0" name=""/>
        <dsp:cNvSpPr/>
      </dsp:nvSpPr>
      <dsp:spPr>
        <a:xfrm>
          <a:off x="51042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E8274-225D-4CC5-BCE9-1C5AB64B7A48}">
      <dsp:nvSpPr>
        <dsp:cNvPr id="0" name=""/>
        <dsp:cNvSpPr/>
      </dsp:nvSpPr>
      <dsp:spPr>
        <a:xfrm rot="16200000">
          <a:off x="1363236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Options payantes</a:t>
          </a:r>
        </a:p>
      </dsp:txBody>
      <dsp:txXfrm>
        <a:off x="1363236" y="2326353"/>
        <a:ext cx="3530251" cy="396075"/>
      </dsp:txXfrm>
    </dsp:sp>
    <dsp:sp modelId="{D322C3FF-E407-442F-9F94-B50359A331FC}">
      <dsp:nvSpPr>
        <dsp:cNvPr id="0" name=""/>
        <dsp:cNvSpPr/>
      </dsp:nvSpPr>
      <dsp:spPr>
        <a:xfrm>
          <a:off x="3326400" y="759265"/>
          <a:ext cx="1972874" cy="3530251"/>
        </a:xfrm>
        <a:prstGeom prst="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49316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Transfert avant MEB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Housse mortuaire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Chambre funéraire</a:t>
          </a:r>
        </a:p>
      </dsp:txBody>
      <dsp:txXfrm>
        <a:off x="3326400" y="759265"/>
        <a:ext cx="1972874" cy="3530251"/>
      </dsp:txXfrm>
    </dsp:sp>
    <dsp:sp modelId="{C9F589ED-85D9-4249-9417-B9F369AD0889}">
      <dsp:nvSpPr>
        <dsp:cNvPr id="0" name=""/>
        <dsp:cNvSpPr/>
      </dsp:nvSpPr>
      <dsp:spPr>
        <a:xfrm>
          <a:off x="2930324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074F4-6DD8-4300-B66A-44AE4BE61729}">
      <dsp:nvSpPr>
        <dsp:cNvPr id="0" name=""/>
        <dsp:cNvSpPr/>
      </dsp:nvSpPr>
      <dsp:spPr>
        <a:xfrm rot="16200000">
          <a:off x="4242518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/>
            <a:t>Options payantes</a:t>
          </a:r>
        </a:p>
      </dsp:txBody>
      <dsp:txXfrm>
        <a:off x="4242518" y="2326353"/>
        <a:ext cx="3530251" cy="396075"/>
      </dsp:txXfrm>
    </dsp:sp>
    <dsp:sp modelId="{2E554FBB-8DFF-43F5-B2A1-AEE2947B55EA}">
      <dsp:nvSpPr>
        <dsp:cNvPr id="0" name=""/>
        <dsp:cNvSpPr/>
      </dsp:nvSpPr>
      <dsp:spPr>
        <a:xfrm>
          <a:off x="6205682" y="759265"/>
          <a:ext cx="1972874" cy="3530251"/>
        </a:xfrm>
        <a:prstGeom prst="rect">
          <a:avLst/>
        </a:prstGeom>
        <a:solidFill>
          <a:srgbClr val="FF9F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49316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Travaux de cimetières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monument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dirty="0"/>
            <a:t>emblèmes</a:t>
          </a:r>
        </a:p>
      </dsp:txBody>
      <dsp:txXfrm>
        <a:off x="6205682" y="759265"/>
        <a:ext cx="1972874" cy="3530251"/>
      </dsp:txXfrm>
    </dsp:sp>
    <dsp:sp modelId="{60E557FA-8188-4DC7-9E20-F8C917F21095}">
      <dsp:nvSpPr>
        <dsp:cNvPr id="0" name=""/>
        <dsp:cNvSpPr/>
      </dsp:nvSpPr>
      <dsp:spPr>
        <a:xfrm>
          <a:off x="5809606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53517-7F7F-4F1E-A76C-FEC3A27FDCC6}">
      <dsp:nvSpPr>
        <dsp:cNvPr id="0" name=""/>
        <dsp:cNvSpPr/>
      </dsp:nvSpPr>
      <dsp:spPr>
        <a:xfrm>
          <a:off x="0" y="0"/>
          <a:ext cx="4194372" cy="41943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30B1D-69B5-4385-8032-12EF7D41CBF0}">
      <dsp:nvSpPr>
        <dsp:cNvPr id="0" name=""/>
        <dsp:cNvSpPr/>
      </dsp:nvSpPr>
      <dsp:spPr>
        <a:xfrm>
          <a:off x="2097186" y="0"/>
          <a:ext cx="5014813" cy="41943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gratuité des obsèques des personnes dépourvues de ressources suffisantes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2097186" y="0"/>
        <a:ext cx="5014813" cy="1258314"/>
      </dsp:txXfrm>
    </dsp:sp>
    <dsp:sp modelId="{C3A0BEAF-3F2B-43DE-9157-5F3AEBFD49BC}">
      <dsp:nvSpPr>
        <dsp:cNvPr id="0" name=""/>
        <dsp:cNvSpPr/>
      </dsp:nvSpPr>
      <dsp:spPr>
        <a:xfrm>
          <a:off x="734016" y="1258314"/>
          <a:ext cx="2726339" cy="27263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6F8B1-700D-474B-A779-69AFA5DB54F1}">
      <dsp:nvSpPr>
        <dsp:cNvPr id="0" name=""/>
        <dsp:cNvSpPr/>
      </dsp:nvSpPr>
      <dsp:spPr>
        <a:xfrm>
          <a:off x="2097186" y="1258314"/>
          <a:ext cx="5014813" cy="27263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63300"/>
              </a:solidFill>
            </a:rPr>
            <a:t>Sur présentation d’un certificat d’indigence</a:t>
          </a:r>
          <a:endParaRPr lang="fr-FR" sz="1600" kern="1200" dirty="0"/>
        </a:p>
      </dsp:txBody>
      <dsp:txXfrm>
        <a:off x="2097186" y="1258314"/>
        <a:ext cx="5014813" cy="1258310"/>
      </dsp:txXfrm>
    </dsp:sp>
    <dsp:sp modelId="{FF146F38-D98C-4FA6-A351-AA47B84F060A}">
      <dsp:nvSpPr>
        <dsp:cNvPr id="0" name=""/>
        <dsp:cNvSpPr/>
      </dsp:nvSpPr>
      <dsp:spPr>
        <a:xfrm>
          <a:off x="1468031" y="2516625"/>
          <a:ext cx="1258310" cy="12583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88C9E-7336-45DB-9C5C-A3CE0310BB41}">
      <dsp:nvSpPr>
        <dsp:cNvPr id="0" name=""/>
        <dsp:cNvSpPr/>
      </dsp:nvSpPr>
      <dsp:spPr>
        <a:xfrm>
          <a:off x="2097186" y="2520274"/>
          <a:ext cx="5014813" cy="12583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Les démarches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Le convoi funéraire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Cercueil et mise en bière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663300"/>
              </a:solidFill>
              <a:effectLst/>
              <a:ea typeface="Times New Roman" panose="02020603050405020304" pitchFamily="18" charset="0"/>
            </a:rPr>
            <a:t>Travaux de fossoyage  </a:t>
          </a:r>
          <a:endParaRPr lang="fr-FR" sz="1600" kern="1200" dirty="0"/>
        </a:p>
      </dsp:txBody>
      <dsp:txXfrm>
        <a:off x="2097186" y="2520274"/>
        <a:ext cx="5014813" cy="1258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4B1A-199B-4C6E-B270-B69254DDC25E}">
      <dsp:nvSpPr>
        <dsp:cNvPr id="0" name=""/>
        <dsp:cNvSpPr/>
      </dsp:nvSpPr>
      <dsp:spPr>
        <a:xfrm>
          <a:off x="0" y="1377799"/>
          <a:ext cx="8964488" cy="1544098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03C7C-DC17-4F9C-8B18-6068DE055B1F}">
      <dsp:nvSpPr>
        <dsp:cNvPr id="0" name=""/>
        <dsp:cNvSpPr/>
      </dsp:nvSpPr>
      <dsp:spPr>
        <a:xfrm>
          <a:off x="4037" y="-128052"/>
          <a:ext cx="1942159" cy="2056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Décès</a:t>
          </a:r>
        </a:p>
      </dsp:txBody>
      <dsp:txXfrm>
        <a:off x="4037" y="-128052"/>
        <a:ext cx="1942159" cy="2056306"/>
      </dsp:txXfrm>
    </dsp:sp>
    <dsp:sp modelId="{FD9D5FB6-DDF1-481C-8520-86546002719A}">
      <dsp:nvSpPr>
        <dsp:cNvPr id="0" name=""/>
        <dsp:cNvSpPr/>
      </dsp:nvSpPr>
      <dsp:spPr>
        <a:xfrm>
          <a:off x="776145" y="1756354"/>
          <a:ext cx="386024" cy="3860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B11B7-9AE6-4894-A802-B9D72879B520}">
      <dsp:nvSpPr>
        <dsp:cNvPr id="0" name=""/>
        <dsp:cNvSpPr/>
      </dsp:nvSpPr>
      <dsp:spPr>
        <a:xfrm>
          <a:off x="2031905" y="1990844"/>
          <a:ext cx="1942159" cy="197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</a:rPr>
            <a:t>Funérarium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0000"/>
              </a:solidFill>
            </a:rPr>
            <a:t>Chambre mortuaire</a:t>
          </a:r>
        </a:p>
      </dsp:txBody>
      <dsp:txXfrm>
        <a:off x="2031905" y="1990844"/>
        <a:ext cx="1942159" cy="1977835"/>
      </dsp:txXfrm>
    </dsp:sp>
    <dsp:sp modelId="{6211FE61-8017-4729-98DE-CCC8B6EBCD99}">
      <dsp:nvSpPr>
        <dsp:cNvPr id="0" name=""/>
        <dsp:cNvSpPr/>
      </dsp:nvSpPr>
      <dsp:spPr>
        <a:xfrm>
          <a:off x="2818671" y="1745159"/>
          <a:ext cx="386024" cy="3860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A15AF-C9EE-4209-8984-274270939993}">
      <dsp:nvSpPr>
        <dsp:cNvPr id="0" name=""/>
        <dsp:cNvSpPr/>
      </dsp:nvSpPr>
      <dsp:spPr>
        <a:xfrm rot="10800000" flipV="1">
          <a:off x="4343531" y="509189"/>
          <a:ext cx="1396510" cy="1336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B050"/>
              </a:solidFill>
            </a:rPr>
            <a:t>Cercueil et mise en bière</a:t>
          </a:r>
        </a:p>
      </dsp:txBody>
      <dsp:txXfrm rot="-10800000">
        <a:off x="4343531" y="509189"/>
        <a:ext cx="1396510" cy="1336231"/>
      </dsp:txXfrm>
    </dsp:sp>
    <dsp:sp modelId="{A174F8EA-E7D9-4B98-A0DC-7FE3263AB551}">
      <dsp:nvSpPr>
        <dsp:cNvPr id="0" name=""/>
        <dsp:cNvSpPr/>
      </dsp:nvSpPr>
      <dsp:spPr>
        <a:xfrm>
          <a:off x="4835956" y="1837297"/>
          <a:ext cx="398636" cy="41448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4059A-40CF-4741-AF52-9BA4391FFA68}">
      <dsp:nvSpPr>
        <dsp:cNvPr id="0" name=""/>
        <dsp:cNvSpPr/>
      </dsp:nvSpPr>
      <dsp:spPr>
        <a:xfrm>
          <a:off x="6197352" y="2034260"/>
          <a:ext cx="1869561" cy="1919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B050"/>
              </a:solidFill>
            </a:rPr>
            <a:t>Cimetière ou Crématorium</a:t>
          </a:r>
        </a:p>
      </dsp:txBody>
      <dsp:txXfrm>
        <a:off x="6197352" y="2034260"/>
        <a:ext cx="1869561" cy="1919947"/>
      </dsp:txXfrm>
    </dsp:sp>
    <dsp:sp modelId="{BB9A0700-550D-46B5-98E7-95C1A37B7D0F}">
      <dsp:nvSpPr>
        <dsp:cNvPr id="0" name=""/>
        <dsp:cNvSpPr/>
      </dsp:nvSpPr>
      <dsp:spPr>
        <a:xfrm>
          <a:off x="6876257" y="1769756"/>
          <a:ext cx="386024" cy="38602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28195-BB3F-4636-9D94-5C09ECAE4B94}">
      <dsp:nvSpPr>
        <dsp:cNvPr id="0" name=""/>
        <dsp:cNvSpPr/>
      </dsp:nvSpPr>
      <dsp:spPr>
        <a:xfrm>
          <a:off x="2066281" y="0"/>
          <a:ext cx="2353861" cy="23542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14832-73C6-4E79-BCF0-48226EC5A787}">
      <dsp:nvSpPr>
        <dsp:cNvPr id="0" name=""/>
        <dsp:cNvSpPr/>
      </dsp:nvSpPr>
      <dsp:spPr>
        <a:xfrm>
          <a:off x="2586562" y="849944"/>
          <a:ext cx="1307995" cy="65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10 km</a:t>
          </a:r>
        </a:p>
      </dsp:txBody>
      <dsp:txXfrm>
        <a:off x="2586562" y="849944"/>
        <a:ext cx="1307995" cy="653841"/>
      </dsp:txXfrm>
    </dsp:sp>
    <dsp:sp modelId="{14F3907B-06C4-4182-8EDC-1E2AD0EC4360}">
      <dsp:nvSpPr>
        <dsp:cNvPr id="0" name=""/>
        <dsp:cNvSpPr/>
      </dsp:nvSpPr>
      <dsp:spPr>
        <a:xfrm>
          <a:off x="1412504" y="1352673"/>
          <a:ext cx="2353861" cy="23542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9AC95-9CF9-42A2-BFCE-92468FF7F116}">
      <dsp:nvSpPr>
        <dsp:cNvPr id="0" name=""/>
        <dsp:cNvSpPr/>
      </dsp:nvSpPr>
      <dsp:spPr>
        <a:xfrm>
          <a:off x="1935437" y="2210443"/>
          <a:ext cx="1307995" cy="65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18 ans</a:t>
          </a:r>
        </a:p>
      </dsp:txBody>
      <dsp:txXfrm>
        <a:off x="1935437" y="2210443"/>
        <a:ext cx="1307995" cy="653841"/>
      </dsp:txXfrm>
    </dsp:sp>
    <dsp:sp modelId="{94073B4A-7E55-4DA1-A212-CDF38D9F32AF}">
      <dsp:nvSpPr>
        <dsp:cNvPr id="0" name=""/>
        <dsp:cNvSpPr/>
      </dsp:nvSpPr>
      <dsp:spPr>
        <a:xfrm>
          <a:off x="2233814" y="2867218"/>
          <a:ext cx="2022331" cy="20231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23A77-1100-465E-8020-BB5A48618A58}">
      <dsp:nvSpPr>
        <dsp:cNvPr id="0" name=""/>
        <dsp:cNvSpPr/>
      </dsp:nvSpPr>
      <dsp:spPr>
        <a:xfrm>
          <a:off x="2589656" y="3572897"/>
          <a:ext cx="1307995" cy="65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10 %</a:t>
          </a:r>
        </a:p>
      </dsp:txBody>
      <dsp:txXfrm>
        <a:off x="2589656" y="3572897"/>
        <a:ext cx="1307995" cy="653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896C-7553-4A89-9028-9E25A0096F31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Communication SIFUREP </a:t>
          </a:r>
        </a:p>
      </dsp:txBody>
      <dsp:txXfrm>
        <a:off x="3227205" y="1375386"/>
        <a:ext cx="1775189" cy="1775189"/>
      </dsp:txXfrm>
    </dsp:sp>
    <dsp:sp modelId="{B38B6E64-6892-4C8F-AD59-6D9FED8973E8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chemeClr val="accent2">
            <a:alpha val="50000"/>
            <a:hueOff val="-3600000"/>
            <a:satOff val="-12501"/>
            <a:lumOff val="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u="none" kern="1200" dirty="0">
              <a:effectLst/>
            </a:rPr>
            <a:t>Site internet</a:t>
          </a:r>
        </a:p>
      </dsp:txBody>
      <dsp:txXfrm>
        <a:off x="3671003" y="184275"/>
        <a:ext cx="887593" cy="887593"/>
      </dsp:txXfrm>
    </dsp:sp>
    <dsp:sp modelId="{96D9D2EE-9ED8-4FE0-813E-4693D7DF54CA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chemeClr val="accent2">
            <a:alpha val="50000"/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u="none" kern="1200" dirty="0">
              <a:effectLst/>
            </a:rPr>
            <a:t>Gazette locale</a:t>
          </a:r>
        </a:p>
      </dsp:txBody>
      <dsp:txXfrm>
        <a:off x="5305912" y="1819184"/>
        <a:ext cx="887593" cy="887593"/>
      </dsp:txXfrm>
    </dsp:sp>
    <dsp:sp modelId="{23F57773-6295-46A6-A8AE-65F705271528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chemeClr val="accent2">
            <a:alpha val="50000"/>
            <a:hueOff val="-10800000"/>
            <a:satOff val="-37502"/>
            <a:lumOff val="45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u="none" kern="1200" dirty="0">
              <a:effectLst/>
            </a:rPr>
            <a:t>Guide des obsèques</a:t>
          </a:r>
        </a:p>
      </dsp:txBody>
      <dsp:txXfrm>
        <a:off x="3671003" y="3454094"/>
        <a:ext cx="887593" cy="887593"/>
      </dsp:txXfrm>
    </dsp:sp>
    <dsp:sp modelId="{09AAB1BE-9180-4333-A8CA-4A4F15123A26}">
      <dsp:nvSpPr>
        <dsp:cNvPr id="0" name=""/>
        <dsp:cNvSpPr/>
      </dsp:nvSpPr>
      <dsp:spPr>
        <a:xfrm>
          <a:off x="1810548" y="1612786"/>
          <a:ext cx="1255247" cy="1255247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u="none" kern="1200" dirty="0">
              <a:effectLst/>
            </a:rPr>
            <a:t>Encart tarifaire</a:t>
          </a:r>
        </a:p>
      </dsp:txBody>
      <dsp:txXfrm>
        <a:off x="1994375" y="1796613"/>
        <a:ext cx="887593" cy="887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453910F-3A24-48B0-8D5A-B479A9D1F9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9F7EFA1-879C-474B-8531-0D99A63BE9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BECB20D-3A08-4246-9666-8423DF4EB9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A2A3E53-E340-44E4-8196-924E22E686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AAE81B-E06A-477A-BE97-905ABEAB9B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01ABB4-B9CB-47F8-97D2-547315608B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02CB880-942A-4320-A802-379C4CC54D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84DC42B-F0EA-444C-9DC9-7C500DE0E2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8B804F7-D6D8-4D1E-AB33-34D573CC61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6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F920F1A-EEAA-4B72-8248-A5658D307A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BE34FBC-9360-4766-9088-0CF1923A4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2FA86B-2468-4998-A85D-9B13152368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Avantage famille : forfaits, gratuité enfants, remise 50% , remise 10%</a:t>
            </a:r>
          </a:p>
          <a:p>
            <a:r>
              <a:rPr lang="fr-FR" dirty="0"/>
              <a:t>Ville : service de qualité à un prix négocié, gratuité des personnes dépourvue de ressources </a:t>
            </a:r>
            <a:r>
              <a:rPr lang="fr-FR" dirty="0" err="1"/>
              <a:t>suff</a:t>
            </a:r>
            <a:r>
              <a:rPr lang="fr-FR" dirty="0"/>
              <a:t>, un accompagnement du SIFUREP, organisation de cérémonie funèbre + ORSEC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812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dignité </a:t>
            </a:r>
            <a:r>
              <a:rPr lang="fr-FR" dirty="0" err="1"/>
              <a:t>funeraire</a:t>
            </a:r>
            <a:r>
              <a:rPr lang="fr-FR" dirty="0"/>
              <a:t> logo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2846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Changer titre quelques chiffres clés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805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en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971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C0833912-C60C-47C7-BEBF-EDBEB3B37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53AE0B18-1B8E-4CA2-8FD7-1DE871049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994B1656-F700-47D7-B0D5-DEAD108F8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3" indent="-2857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2" indent="-2285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35" indent="-2285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89" indent="-2285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494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985679-B7AE-4766-98C7-1BC796827E1F}" type="slidenum">
              <a:rPr lang="fr-FR" altLang="fr-FR" smtClean="0"/>
              <a:pPr/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95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Choix de la sépulture + crémation pas compris dans le forfait plus </a:t>
            </a:r>
            <a:r>
              <a:rPr lang="fr-FR" dirty="0" err="1"/>
              <a:t>tcameb</a:t>
            </a:r>
            <a:r>
              <a:rPr lang="fr-FR" dirty="0"/>
              <a:t> </a:t>
            </a:r>
            <a:r>
              <a:rPr lang="fr-FR" dirty="0" err="1"/>
              <a:t>sejour</a:t>
            </a:r>
            <a:r>
              <a:rPr lang="fr-FR" dirty="0"/>
              <a:t> en CF toilette hors forfait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162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5940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235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Préciser toilette soin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01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54864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Le Délégataire prend gratuitement en charge les obsèques des personnes dépourvues de ressources suffisantes qui sont décédées ou domiciliées sur le territoire d'une commune membre du SIFUREP.</a:t>
            </a:r>
          </a:p>
          <a:p>
            <a:pPr marL="0" indent="0" algn="just">
              <a:buNone/>
              <a:tabLst>
                <a:tab pos="54864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fr-FR" sz="1200" dirty="0">
              <a:solidFill>
                <a:srgbClr val="6633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Sur présentation d’un certificat d’indigence délivré par l’autorité communale attestant de la situation de personne dépourvue de ressources suffisantes, le délégataire assure les obsèques selon les prestations et produits suivants :</a:t>
            </a:r>
          </a:p>
          <a:p>
            <a:pPr marL="0" indent="0" algn="just">
              <a:buNone/>
            </a:pPr>
            <a:endParaRPr lang="fr-FR" sz="1200" dirty="0">
              <a:solidFill>
                <a:srgbClr val="6633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Les démarches et l’organisation inhérentes aux obsèques (avec ou sans cérémonie).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Le convoi funéraire et la cérémonie : il s’agit du transport après mise en bière, d’une équipe de 4 personnes (1 chauffeur + 3 porteurs), du corbillard, et des opérations funéraires nécessaires aux obsèques (mise en bière le cas échéant, levée de corps, convoi, inhumation ou crémation).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Cercueil en pin massif ou en peuplier référence « Le Milos » ou équivalent équipé de : une plaque d’identification ; une cuvette étanche ; quatre poignées en résine finition argent ; un capiton « Basic ».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Travaux de fossoyage, sauf si la commune du lieu d’inhumation a organisé le service de fossoyage en régie 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fr-FR" sz="1200" dirty="0">
                <a:solidFill>
                  <a:srgbClr val="663300"/>
                </a:solidFill>
                <a:effectLst/>
                <a:ea typeface="Times New Roman" panose="02020603050405020304" pitchFamily="18" charset="0"/>
              </a:rPr>
              <a:t>Ouverture et fermeture du caveau autonome, ou de l’enfeu spécialement réservé aux personnes dépourvues de ressources suffisantes lorsque le cimetière en est doté.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092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2123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Préciser hors travaux cimetière pour les 50%. Changer le titre obsèques enfants déclarés à l’ état civil … expliquer ce qui est pris en charge ou non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FA86B-2468-4998-A85D-9B1315236825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29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7648E4-2F69-4C9A-8DDE-39F799991B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DA6619-A87C-48EE-9B27-9CB348134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7D8F-83E0-4AE7-AFBF-F271C04F33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195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5F7C20-F805-4554-ADAC-957D636929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BB398B-5E3E-46F1-93A2-76228DD306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7632-046A-4BDC-A69C-ACC06F850F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00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7A059C-928F-4EDA-8675-332B4FD46A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F685C3-E3C8-4FE8-90C3-D89C29BD6B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EEB3-C6E9-4D7C-A512-1891DD1E0D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140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503ED7-29CC-46BC-BA63-9387304A70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C8D30D-25AF-4B55-AA1F-B3EE022BE6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07FC-3005-4A2A-BEFC-744C386B58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548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890DD2-B208-403A-B37E-1026CB1E33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1CA61D-F1FD-4080-83E4-6993A8747F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3FCA-F88E-47AA-89AC-10B3D71195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463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D1CA51-3237-49B4-A7A9-59ECB8C210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62C79-3C71-44AA-BED5-C5E1A0FD5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47A9-A405-430E-8E70-FD0390DE2A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515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8B860C-E1C2-4789-B7D7-5C7E1FD7D1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384AC1E-D5CF-42D7-AD84-2C19F6F029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6BBCF-4219-46B7-B852-5CE5C603A4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27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FA221F-1F47-415B-8DA7-B3CDC53444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68A484-2C5C-4385-8C8C-87BAB8EE34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09E4-1767-4BFC-AACF-335BFE06D3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362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DDA421A-42F4-4555-A57E-C879E0561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52A70EE-0BFC-4F25-922D-646357F1D8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172C-69C7-44DA-9205-ADA7095F7A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077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90F9E-7810-4884-AE94-95F36C20B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B45A80-6B2A-4B08-89CD-DEED6ECAE4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3675-4A1F-4D5B-8D79-EC71B22ECF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373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1597BC-29FD-4852-9CF4-3DEAAC0A6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DD6EC5-8C93-43E4-A963-59B20CB7C4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F71BA-FF4C-44CC-9232-2B9123D918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13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A17C7-AE5F-4CE0-991B-79623C915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C93AAB-E3BF-4125-864D-2EEABF423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A1806C-63CF-42A8-9C6B-3A411D6613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24625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A37B11-6A39-4EB9-99E7-F803A3EC1D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5600" y="6597650"/>
            <a:ext cx="21336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7E7F4CED-7394-4100-8CF4-8DF1EC10B8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6.png"/><Relationship Id="rId4" Type="http://schemas.openxmlformats.org/officeDocument/2006/relationships/diagramData" Target="../diagrams/data8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mfrange@sifurep.com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ablondeau@sifurep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ghouas@sifurep.com" TargetMode="External"/><Relationship Id="rId11" Type="http://schemas.openxmlformats.org/officeDocument/2006/relationships/image" Target="../media/image23.png"/><Relationship Id="rId5" Type="http://schemas.openxmlformats.org/officeDocument/2006/relationships/hyperlink" Target="mailto:mmaurer@sifurep.com" TargetMode="External"/><Relationship Id="rId10" Type="http://schemas.openxmlformats.org/officeDocument/2006/relationships/hyperlink" Target="mailto:snaitmakhlouf@sifurep.com" TargetMode="External"/><Relationship Id="rId4" Type="http://schemas.openxmlformats.org/officeDocument/2006/relationships/image" Target="../media/image22.wmf"/><Relationship Id="rId9" Type="http://schemas.openxmlformats.org/officeDocument/2006/relationships/hyperlink" Target="mailto:gwalter@sifurep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4">
            <a:extLst>
              <a:ext uri="{FF2B5EF4-FFF2-40B4-BE49-F238E27FC236}">
                <a16:creationId xmlns:a16="http://schemas.microsoft.com/office/drawing/2014/main" id="{D7B10539-9534-498D-A103-358684F42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7BB8E-F760-47B6-97D1-80516E9FB9D7}" type="slidenum">
              <a:rPr lang="fr-FR" altLang="fr-FR" sz="1400" smtClean="0">
                <a:solidFill>
                  <a:srgbClr val="003366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>
              <a:solidFill>
                <a:srgbClr val="003366"/>
              </a:solidFill>
            </a:endParaRPr>
          </a:p>
        </p:txBody>
      </p:sp>
      <p:pic>
        <p:nvPicPr>
          <p:cNvPr id="4099" name="Picture 4" descr="prepa-fond1">
            <a:extLst>
              <a:ext uri="{FF2B5EF4-FFF2-40B4-BE49-F238E27FC236}">
                <a16:creationId xmlns:a16="http://schemas.microsoft.com/office/drawing/2014/main" id="{52B4CDD1-4291-44E5-A625-37D04EC6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852"/>
            <a:ext cx="9252520" cy="68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5D425297-5026-4D2A-A57D-03AC5F4145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544" y="1268760"/>
            <a:ext cx="7776864" cy="3600400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+mj-lt"/>
              </a:rPr>
              <a:t>Service Extérieur des Pompes Funèbres (SEPF)</a:t>
            </a:r>
          </a:p>
          <a:p>
            <a:pPr eaLnBrk="1" hangingPunct="1"/>
            <a:endParaRPr lang="fr-FR" altLang="fr-FR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+mj-lt"/>
              </a:rPr>
              <a:t>Bilan et partage d’expérience de la première année du nouveau contrat de délégation de service public</a:t>
            </a:r>
          </a:p>
          <a:p>
            <a:pPr eaLnBrk="1" hangingPunct="1"/>
            <a:endParaRPr lang="fr-FR" altLang="fr-FR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lang="fr-FR" altLang="fr-FR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lang="fr-FR" altLang="fr-FR" b="1" dirty="0">
              <a:solidFill>
                <a:schemeClr val="bg1"/>
              </a:solidFill>
              <a:latin typeface="+mj-lt"/>
            </a:endParaRPr>
          </a:p>
          <a:p>
            <a:pPr algn="l" eaLnBrk="1" hangingPunct="1"/>
            <a:endParaRPr lang="fr-FR" altLang="fr-FR" sz="2000" b="1" dirty="0">
              <a:solidFill>
                <a:srgbClr val="FF0000"/>
              </a:solidFill>
            </a:endParaRPr>
          </a:p>
          <a:p>
            <a:pPr algn="l" eaLnBrk="1" hangingPunct="1"/>
            <a:endParaRPr lang="fr-FR" altLang="fr-FR" sz="2000" b="1" dirty="0">
              <a:solidFill>
                <a:srgbClr val="FF0000"/>
              </a:solidFill>
            </a:endParaRPr>
          </a:p>
          <a:p>
            <a:pPr algn="l" eaLnBrk="1" hangingPunct="1"/>
            <a:endParaRPr lang="fr-FR" altLang="fr-FR" sz="2000" b="1" dirty="0">
              <a:solidFill>
                <a:srgbClr val="FF0000"/>
              </a:solidFill>
            </a:endParaRPr>
          </a:p>
          <a:p>
            <a:pPr algn="l" eaLnBrk="1" hangingPunct="1"/>
            <a:endParaRPr lang="fr-FR" alt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pa-fond2">
            <a:extLst>
              <a:ext uri="{FF2B5EF4-FFF2-40B4-BE49-F238E27FC236}">
                <a16:creationId xmlns:a16="http://schemas.microsoft.com/office/drawing/2014/main" id="{DAE433D3-CB3D-8900-55F6-1E92E943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86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0CB8F9-D21B-AE66-14C7-706FB5AE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sz="2000" b="1" dirty="0">
                <a:solidFill>
                  <a:srgbClr val="663300"/>
                </a:solidFill>
                <a:cs typeface="Times New Roman" panose="02020603050405020304" pitchFamily="18" charset="0"/>
              </a:rPr>
              <a:t>Les options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B87BB1-5AAC-E7D9-3F02-928077B81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C47E6C-39EC-8276-BA5E-A43510C03C46}"/>
              </a:ext>
            </a:extLst>
          </p:cNvPr>
          <p:cNvCxnSpPr>
            <a:cxnSpLocks/>
          </p:cNvCxnSpPr>
          <p:nvPr/>
        </p:nvCxnSpPr>
        <p:spPr>
          <a:xfrm>
            <a:off x="2159732" y="620688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8212784-4A18-5B82-6E78-6D1F8504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23" y="633168"/>
            <a:ext cx="6865553" cy="10043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BBE8D9-4390-4A4E-9D0E-604D7D55F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223" y="6183399"/>
            <a:ext cx="6865553" cy="603164"/>
          </a:xfrm>
          <a:prstGeom prst="rect">
            <a:avLst/>
          </a:prstGeom>
        </p:spPr>
      </p:pic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77964ED7-757C-26C6-1777-EDA099098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22815"/>
              </p:ext>
            </p:extLst>
          </p:nvPr>
        </p:nvGraphicFramePr>
        <p:xfrm>
          <a:off x="1320800" y="12785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224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pa-fond2">
            <a:extLst>
              <a:ext uri="{FF2B5EF4-FFF2-40B4-BE49-F238E27FC236}">
                <a16:creationId xmlns:a16="http://schemas.microsoft.com/office/drawing/2014/main" id="{9F7FE570-ED18-12C9-E4E6-E2F90567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" y="4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C38962D-8420-7DC6-438F-472B43FA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6633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Obsèques des personnes dépourvues de ressources suffisantes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65B36-B25B-E3B3-8DFD-2AC58C58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800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6633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49A2C2-AB41-7409-716E-6E80BDCA1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7933694-9FA8-0ABA-1E28-970BB7148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229523"/>
              </p:ext>
            </p:extLst>
          </p:nvPr>
        </p:nvGraphicFramePr>
        <p:xfrm>
          <a:off x="457200" y="1700808"/>
          <a:ext cx="7112000" cy="419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5E9AB42-A151-C83A-B6C3-A56E359BA1EB}"/>
              </a:ext>
            </a:extLst>
          </p:cNvPr>
          <p:cNvCxnSpPr>
            <a:cxnSpLocks/>
          </p:cNvCxnSpPr>
          <p:nvPr/>
        </p:nvCxnSpPr>
        <p:spPr>
          <a:xfrm>
            <a:off x="2159732" y="1268760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pa-fond2">
            <a:extLst>
              <a:ext uri="{FF2B5EF4-FFF2-40B4-BE49-F238E27FC236}">
                <a16:creationId xmlns:a16="http://schemas.microsoft.com/office/drawing/2014/main" id="{2BD8E125-B5E3-DE05-484B-9BC57ED5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" y="4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3C5ED8-6F45-CD39-3303-1A73294A3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35600" y="6557818"/>
            <a:ext cx="2133600" cy="228745"/>
          </a:xfrm>
        </p:spPr>
        <p:txBody>
          <a:bodyPr/>
          <a:lstStyle/>
          <a:p>
            <a:pPr>
              <a:defRPr/>
            </a:pPr>
            <a:fld id="{D2C8172C-69C7-44DA-9205-ADA7095F7A02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C132EE8-9917-09EF-146D-F6962E8C7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6851"/>
              </p:ext>
            </p:extLst>
          </p:nvPr>
        </p:nvGraphicFramePr>
        <p:xfrm>
          <a:off x="0" y="1772816"/>
          <a:ext cx="8964488" cy="386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360EB3E-D54A-CEEB-8917-186AEDEBF336}"/>
              </a:ext>
            </a:extLst>
          </p:cNvPr>
          <p:cNvCxnSpPr>
            <a:cxnSpLocks/>
          </p:cNvCxnSpPr>
          <p:nvPr/>
        </p:nvCxnSpPr>
        <p:spPr>
          <a:xfrm>
            <a:off x="1187624" y="3702939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E381FED-79D1-B16A-90AC-31C130D5D6B5}"/>
              </a:ext>
            </a:extLst>
          </p:cNvPr>
          <p:cNvCxnSpPr>
            <a:cxnSpLocks/>
          </p:cNvCxnSpPr>
          <p:nvPr/>
        </p:nvCxnSpPr>
        <p:spPr>
          <a:xfrm flipV="1">
            <a:off x="3166219" y="3710986"/>
            <a:ext cx="1668938" cy="11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B72FBEE6-D128-BA1E-3E28-E462D5829534}"/>
              </a:ext>
            </a:extLst>
          </p:cNvPr>
          <p:cNvSpPr/>
          <p:nvPr/>
        </p:nvSpPr>
        <p:spPr>
          <a:xfrm>
            <a:off x="924166" y="2173771"/>
            <a:ext cx="1908654" cy="71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Transport de corps avant mise en bière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CF2716E-AAEA-5CA7-19D3-5F0057889B60}"/>
              </a:ext>
            </a:extLst>
          </p:cNvPr>
          <p:cNvSpPr/>
          <p:nvPr/>
        </p:nvSpPr>
        <p:spPr>
          <a:xfrm>
            <a:off x="3141915" y="2426883"/>
            <a:ext cx="1230141" cy="559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Séjour en chambre funéraire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C9B18D6-A314-ED67-25BE-9C66AEC89948}"/>
              </a:ext>
            </a:extLst>
          </p:cNvPr>
          <p:cNvSpPr/>
          <p:nvPr/>
        </p:nvSpPr>
        <p:spPr>
          <a:xfrm>
            <a:off x="5091196" y="4568972"/>
            <a:ext cx="152218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Corbillard, porteur, maître de cérémonie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1744CB6-F1B4-5F31-DD33-95575C0A1C5B}"/>
              </a:ext>
            </a:extLst>
          </p:cNvPr>
          <p:cNvSpPr/>
          <p:nvPr/>
        </p:nvSpPr>
        <p:spPr>
          <a:xfrm>
            <a:off x="5669971" y="1359546"/>
            <a:ext cx="3049581" cy="1326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* Fossoyage (creusement 1m50 ou ouverture caveau autonome)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OU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* Crémation, urne, dispersion jardin du souvenir ou remise à la famille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737A6A2-F961-498A-DDF6-72253759DBE8}"/>
              </a:ext>
            </a:extLst>
          </p:cNvPr>
          <p:cNvCxnSpPr>
            <a:cxnSpLocks/>
          </p:cNvCxnSpPr>
          <p:nvPr/>
        </p:nvCxnSpPr>
        <p:spPr>
          <a:xfrm>
            <a:off x="5292135" y="3729563"/>
            <a:ext cx="1584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0" name="Connecteur : en arc 109">
            <a:extLst>
              <a:ext uri="{FF2B5EF4-FFF2-40B4-BE49-F238E27FC236}">
                <a16:creationId xmlns:a16="http://schemas.microsoft.com/office/drawing/2014/main" id="{EAD20EEB-B29D-095C-F842-D3893D96A8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51665" y="3077808"/>
            <a:ext cx="825602" cy="44075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8" name="Connecteur : en arc 117">
            <a:extLst>
              <a:ext uri="{FF2B5EF4-FFF2-40B4-BE49-F238E27FC236}">
                <a16:creationId xmlns:a16="http://schemas.microsoft.com/office/drawing/2014/main" id="{A8917F0F-4D16-8F72-84EA-A02B9061CAED}"/>
              </a:ext>
            </a:extLst>
          </p:cNvPr>
          <p:cNvCxnSpPr>
            <a:cxnSpLocks/>
            <a:stCxn id="38" idx="0"/>
          </p:cNvCxnSpPr>
          <p:nvPr/>
        </p:nvCxnSpPr>
        <p:spPr>
          <a:xfrm rot="5400000" flipH="1" flipV="1">
            <a:off x="5506514" y="4093118"/>
            <a:ext cx="821626" cy="13008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Connecteur : en arc 121">
            <a:extLst>
              <a:ext uri="{FF2B5EF4-FFF2-40B4-BE49-F238E27FC236}">
                <a16:creationId xmlns:a16="http://schemas.microsoft.com/office/drawing/2014/main" id="{20CC07FD-FE80-3DD5-538D-EF8F76882C3E}"/>
              </a:ext>
            </a:extLst>
          </p:cNvPr>
          <p:cNvCxnSpPr>
            <a:cxnSpLocks/>
          </p:cNvCxnSpPr>
          <p:nvPr/>
        </p:nvCxnSpPr>
        <p:spPr>
          <a:xfrm rot="5400000">
            <a:off x="6771855" y="3027260"/>
            <a:ext cx="852026" cy="23948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B131E57F-F249-EE4F-9DB4-37315FFAB96E}"/>
              </a:ext>
            </a:extLst>
          </p:cNvPr>
          <p:cNvCxnSpPr>
            <a:cxnSpLocks/>
          </p:cNvCxnSpPr>
          <p:nvPr/>
        </p:nvCxnSpPr>
        <p:spPr>
          <a:xfrm rot="5400000">
            <a:off x="3217506" y="3237670"/>
            <a:ext cx="737288" cy="2820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CBA58C7-09C6-8382-50E0-C6B8FE3BFC78}"/>
              </a:ext>
            </a:extLst>
          </p:cNvPr>
          <p:cNvSpPr txBox="1"/>
          <p:nvPr/>
        </p:nvSpPr>
        <p:spPr>
          <a:xfrm>
            <a:off x="193812" y="132748"/>
            <a:ext cx="884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6633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Obsèques des personnes dépourvues de ressources suffisantes</a:t>
            </a:r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20C4538-DDF4-37C7-7316-9CF521AF4039}"/>
              </a:ext>
            </a:extLst>
          </p:cNvPr>
          <p:cNvSpPr/>
          <p:nvPr/>
        </p:nvSpPr>
        <p:spPr>
          <a:xfrm>
            <a:off x="3690618" y="4048914"/>
            <a:ext cx="1735102" cy="7116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Démarches d’organisation des obsèques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3FC51AC0-B767-29B1-EAD6-C3D1747A3880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4325064" y="3815809"/>
            <a:ext cx="337928" cy="12828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60C2AD55-7C47-1F3E-8B1D-1F934E2E8151}"/>
              </a:ext>
            </a:extLst>
          </p:cNvPr>
          <p:cNvSpPr/>
          <p:nvPr/>
        </p:nvSpPr>
        <p:spPr>
          <a:xfrm>
            <a:off x="3817446" y="6197895"/>
            <a:ext cx="444818" cy="2287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268BA5A-E9A7-452D-152F-DEE0E3AC5659}"/>
              </a:ext>
            </a:extLst>
          </p:cNvPr>
          <p:cNvSpPr/>
          <p:nvPr/>
        </p:nvSpPr>
        <p:spPr>
          <a:xfrm>
            <a:off x="2507481" y="6578356"/>
            <a:ext cx="444817" cy="228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351B92-0D9E-DF4E-B4F6-27B339503415}"/>
              </a:ext>
            </a:extLst>
          </p:cNvPr>
          <p:cNvSpPr txBox="1"/>
          <p:nvPr/>
        </p:nvSpPr>
        <p:spPr>
          <a:xfrm>
            <a:off x="666298" y="565336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200" dirty="0"/>
          </a:p>
          <a:p>
            <a:r>
              <a:rPr lang="fr-FR" sz="1200" b="1" u="sng" dirty="0"/>
              <a:t>Légende :</a:t>
            </a:r>
          </a:p>
          <a:p>
            <a:endParaRPr lang="fr-FR" sz="1200" b="1" u="sng" dirty="0"/>
          </a:p>
          <a:p>
            <a:r>
              <a:rPr lang="fr-FR" sz="1200" dirty="0"/>
              <a:t>- inclus dans le contrat de délégation SEPF : </a:t>
            </a:r>
            <a:endParaRPr lang="fr-FR" sz="1200" dirty="0">
              <a:solidFill>
                <a:srgbClr val="00B050"/>
              </a:solidFill>
            </a:endParaRPr>
          </a:p>
          <a:p>
            <a:endParaRPr lang="fr-FR" sz="1200" dirty="0"/>
          </a:p>
          <a:p>
            <a:r>
              <a:rPr lang="fr-FR" sz="1200" dirty="0"/>
              <a:t>- à la charge de la ville :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2A0AB13-363C-3D9D-76C8-314FFE364529}"/>
              </a:ext>
            </a:extLst>
          </p:cNvPr>
          <p:cNvCxnSpPr>
            <a:cxnSpLocks/>
          </p:cNvCxnSpPr>
          <p:nvPr/>
        </p:nvCxnSpPr>
        <p:spPr>
          <a:xfrm>
            <a:off x="2145901" y="620688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0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epa-fond2">
            <a:extLst>
              <a:ext uri="{FF2B5EF4-FFF2-40B4-BE49-F238E27FC236}">
                <a16:creationId xmlns:a16="http://schemas.microsoft.com/office/drawing/2014/main" id="{53B9003D-6857-4494-8F33-3BE22C3E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0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741D29-71B6-4D92-8C4A-3DAE7CC3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663300"/>
                </a:solidFill>
                <a:cs typeface="Times New Roman" panose="02020603050405020304" pitchFamily="18" charset="0"/>
              </a:rPr>
              <a:t>Obsèques des enfants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A3BE2BC-7886-DA33-E75E-947D1F1EC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3497" y="1434995"/>
            <a:ext cx="7573303" cy="258600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07FA20-FEBE-4211-A188-2685E5405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C17A504-F223-4A54-BD74-9EAF81832CAB}"/>
              </a:ext>
            </a:extLst>
          </p:cNvPr>
          <p:cNvCxnSpPr>
            <a:cxnSpLocks/>
          </p:cNvCxnSpPr>
          <p:nvPr/>
        </p:nvCxnSpPr>
        <p:spPr>
          <a:xfrm>
            <a:off x="2155299" y="1124744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BA54177-9484-9D8C-57BB-62C148A7F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49" y="4221088"/>
            <a:ext cx="768698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repa-fond2">
            <a:extLst>
              <a:ext uri="{FF2B5EF4-FFF2-40B4-BE49-F238E27FC236}">
                <a16:creationId xmlns:a16="http://schemas.microsoft.com/office/drawing/2014/main" id="{48F70FDB-D61A-0310-E40B-8C8A8161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7483FC-5952-466D-B2F4-52BFC252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-18256"/>
            <a:ext cx="7200800" cy="1143000"/>
          </a:xfrm>
        </p:spPr>
        <p:txBody>
          <a:bodyPr/>
          <a:lstStyle/>
          <a:p>
            <a:r>
              <a:rPr lang="fr-FR" sz="2400" b="1" kern="1200" dirty="0">
                <a:solidFill>
                  <a:srgbClr val="663300"/>
                </a:solidFill>
              </a:rPr>
              <a:t>Les nouveautés principales </a:t>
            </a:r>
            <a:br>
              <a:rPr lang="fr-FR" sz="2400" b="1" kern="1200" dirty="0">
                <a:solidFill>
                  <a:srgbClr val="663300"/>
                </a:solidFill>
              </a:rPr>
            </a:br>
            <a:r>
              <a:rPr lang="fr-FR" sz="2400" b="1" kern="1200" dirty="0">
                <a:solidFill>
                  <a:srgbClr val="663300"/>
                </a:solidFill>
              </a:rPr>
              <a:t>à retenir de ce nouveau contrat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EB79D-9F33-091A-B89B-42C23BC0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6954"/>
            <a:ext cx="8229600" cy="127977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B11637-E452-7238-CD5A-96486CFC7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784596E-E83F-2304-0001-E2AB568B9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493526"/>
              </p:ext>
            </p:extLst>
          </p:nvPr>
        </p:nvGraphicFramePr>
        <p:xfrm>
          <a:off x="-738336" y="657043"/>
          <a:ext cx="5832648" cy="489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44F6FC3C-22AD-B382-1B5D-8071404A2653}"/>
              </a:ext>
            </a:extLst>
          </p:cNvPr>
          <p:cNvSpPr txBox="1">
            <a:spLocks/>
          </p:cNvSpPr>
          <p:nvPr/>
        </p:nvSpPr>
        <p:spPr bwMode="auto">
          <a:xfrm>
            <a:off x="914400" y="55910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2000" b="1" kern="1200" dirty="0">
                <a:solidFill>
                  <a:srgbClr val="663300"/>
                </a:solidFill>
              </a:rPr>
              <a:t>De nouvelles agences dans les villes adhérentes,</a:t>
            </a:r>
            <a:r>
              <a:rPr lang="fr-FR" sz="2000" b="1" dirty="0">
                <a:solidFill>
                  <a:srgbClr val="663300"/>
                </a:solidFill>
              </a:rPr>
              <a:t> un logiciel permettant d’identifier automatiquement les défunts éligibles</a:t>
            </a:r>
          </a:p>
          <a:p>
            <a:pPr algn="l"/>
            <a:r>
              <a:rPr lang="fr-FR" sz="2000" b="1" dirty="0">
                <a:solidFill>
                  <a:srgbClr val="663300"/>
                </a:solidFill>
              </a:rPr>
              <a:t>et de réaliser des simulations</a:t>
            </a:r>
            <a:endParaRPr lang="fr-FR" sz="200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5AE938-22D2-35CB-3F2A-1311972DE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976" y="1739883"/>
            <a:ext cx="3802770" cy="14424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85E30B-B050-2720-4677-FA781534E5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750" y="3703808"/>
            <a:ext cx="1514286" cy="130476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142663A-7291-691F-DBFC-25534603B530}"/>
              </a:ext>
            </a:extLst>
          </p:cNvPr>
          <p:cNvCxnSpPr>
            <a:cxnSpLocks/>
          </p:cNvCxnSpPr>
          <p:nvPr/>
        </p:nvCxnSpPr>
        <p:spPr>
          <a:xfrm>
            <a:off x="3203848" y="1052736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Logo Dignite funéraire">
            <a:extLst>
              <a:ext uri="{FF2B5EF4-FFF2-40B4-BE49-F238E27FC236}">
                <a16:creationId xmlns:a16="http://schemas.microsoft.com/office/drawing/2014/main" id="{9EE2811B-7758-E4F4-9B26-F46764EDD4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32" y="3429000"/>
            <a:ext cx="1339850" cy="1020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00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F2E88-98B9-4F5B-3D76-D965C009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36" y="97689"/>
            <a:ext cx="8229600" cy="1143000"/>
          </a:xfrm>
        </p:spPr>
        <p:txBody>
          <a:bodyPr/>
          <a:lstStyle/>
          <a:p>
            <a:r>
              <a:rPr lang="fr-FR" sz="2400" b="1" kern="1200" dirty="0">
                <a:solidFill>
                  <a:srgbClr val="663300"/>
                </a:solidFill>
              </a:rPr>
              <a:t>Communication aux familles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D10C34C-A50A-DDD6-9443-1E450AA34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1535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E92CE1-C8F9-12BB-8D77-281FEF71D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10C2EF8-A9F9-E1E0-D46F-47FF0CE3148D}"/>
              </a:ext>
            </a:extLst>
          </p:cNvPr>
          <p:cNvCxnSpPr>
            <a:cxnSpLocks/>
          </p:cNvCxnSpPr>
          <p:nvPr/>
        </p:nvCxnSpPr>
        <p:spPr>
          <a:xfrm>
            <a:off x="2339752" y="1124744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La Gazette Locale - YouTube">
            <a:extLst>
              <a:ext uri="{FF2B5EF4-FFF2-40B4-BE49-F238E27FC236}">
                <a16:creationId xmlns:a16="http://schemas.microsoft.com/office/drawing/2014/main" id="{3CEE6FFC-0666-F5B4-6394-AD7C377F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75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uide des obsèques | SIFUREP">
            <a:extLst>
              <a:ext uri="{FF2B5EF4-FFF2-40B4-BE49-F238E27FC236}">
                <a16:creationId xmlns:a16="http://schemas.microsoft.com/office/drawing/2014/main" id="{F892CDB9-BAA7-9998-19B4-BA7E3884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00" y="4503882"/>
            <a:ext cx="1327783" cy="18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NCART TARIFAIRE | SIFUREP">
            <a:extLst>
              <a:ext uri="{FF2B5EF4-FFF2-40B4-BE49-F238E27FC236}">
                <a16:creationId xmlns:a16="http://schemas.microsoft.com/office/drawing/2014/main" id="{1F92129E-26FA-F56A-30E6-7239232F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" y="4057242"/>
            <a:ext cx="1656006" cy="23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ouveau site internet du SIFUREP en ligne depuis le 15 juin 2021">
            <a:extLst>
              <a:ext uri="{FF2B5EF4-FFF2-40B4-BE49-F238E27FC236}">
                <a16:creationId xmlns:a16="http://schemas.microsoft.com/office/drawing/2014/main" id="{1277E146-60D0-8538-B857-A0CAF730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112"/>
            <a:ext cx="2638425" cy="1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2907BEF-A6AB-8C17-D688-078A698F12AA}"/>
              </a:ext>
            </a:extLst>
          </p:cNvPr>
          <p:cNvSpPr txBox="1"/>
          <p:nvPr/>
        </p:nvSpPr>
        <p:spPr>
          <a:xfrm>
            <a:off x="4114800" y="303087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06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pa-fond2">
            <a:extLst>
              <a:ext uri="{FF2B5EF4-FFF2-40B4-BE49-F238E27FC236}">
                <a16:creationId xmlns:a16="http://schemas.microsoft.com/office/drawing/2014/main" id="{BCE42206-0729-48C5-A72A-C7AE724C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" y="-274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B729EF0-3AC0-4A0C-A6DE-08D953197189}"/>
              </a:ext>
            </a:extLst>
          </p:cNvPr>
          <p:cNvCxnSpPr>
            <a:cxnSpLocks/>
          </p:cNvCxnSpPr>
          <p:nvPr/>
        </p:nvCxnSpPr>
        <p:spPr>
          <a:xfrm>
            <a:off x="3563888" y="4005064"/>
            <a:ext cx="26642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04EC89-ED22-D067-2F98-60E32A32F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566609-2EBE-F5D8-8B1F-50F3E0975240}"/>
              </a:ext>
            </a:extLst>
          </p:cNvPr>
          <p:cNvSpPr txBox="1"/>
          <p:nvPr/>
        </p:nvSpPr>
        <p:spPr>
          <a:xfrm>
            <a:off x="1943708" y="2030635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II- Quelques chiffres </a:t>
            </a:r>
          </a:p>
          <a:p>
            <a:pPr algn="ctr"/>
            <a:r>
              <a:rPr lang="fr-FR" sz="4000" b="1" dirty="0"/>
              <a:t>Clés </a:t>
            </a:r>
          </a:p>
          <a:p>
            <a:pPr algn="ctr"/>
            <a:r>
              <a:rPr lang="fr-FR" sz="4000" b="1" dirty="0"/>
              <a:t>Année 2023</a:t>
            </a:r>
          </a:p>
        </p:txBody>
      </p:sp>
    </p:spTree>
    <p:extLst>
      <p:ext uri="{BB962C8B-B14F-4D97-AF65-F5344CB8AC3E}">
        <p14:creationId xmlns:p14="http://schemas.microsoft.com/office/powerpoint/2010/main" val="290921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pa-fond2">
            <a:extLst>
              <a:ext uri="{FF2B5EF4-FFF2-40B4-BE49-F238E27FC236}">
                <a16:creationId xmlns:a16="http://schemas.microsoft.com/office/drawing/2014/main" id="{B83E5815-E493-7B11-863A-D488FD69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680F29-5230-889F-AC7E-6594B45F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/>
          <a:lstStyle/>
          <a:p>
            <a:r>
              <a:rPr lang="fr-FR" sz="2400" b="1" kern="1200" dirty="0">
                <a:solidFill>
                  <a:srgbClr val="663300"/>
                </a:solidFill>
              </a:rPr>
              <a:t>Indicateurs clés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9F7A0-494A-1C3B-BE57-54876919B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9B831EA8-3539-96D1-6F14-A8B49437B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01558"/>
              </p:ext>
            </p:extLst>
          </p:nvPr>
        </p:nvGraphicFramePr>
        <p:xfrm>
          <a:off x="457200" y="1600199"/>
          <a:ext cx="8229600" cy="496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DC2B8B0-0A6A-73BB-6AFC-B3175D4C5082}"/>
              </a:ext>
            </a:extLst>
          </p:cNvPr>
          <p:cNvCxnSpPr>
            <a:cxnSpLocks/>
          </p:cNvCxnSpPr>
          <p:nvPr/>
        </p:nvCxnSpPr>
        <p:spPr>
          <a:xfrm>
            <a:off x="2339752" y="1124744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5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pa-fond2">
            <a:extLst>
              <a:ext uri="{FF2B5EF4-FFF2-40B4-BE49-F238E27FC236}">
                <a16:creationId xmlns:a16="http://schemas.microsoft.com/office/drawing/2014/main" id="{BCE42206-0729-48C5-A72A-C7AE724C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B729EF0-3AC0-4A0C-A6DE-08D953197189}"/>
              </a:ext>
            </a:extLst>
          </p:cNvPr>
          <p:cNvCxnSpPr>
            <a:cxnSpLocks/>
          </p:cNvCxnSpPr>
          <p:nvPr/>
        </p:nvCxnSpPr>
        <p:spPr>
          <a:xfrm>
            <a:off x="3563888" y="4005064"/>
            <a:ext cx="26642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04EC89-ED22-D067-2F98-60E32A32F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566609-2EBE-F5D8-8B1F-50F3E0975240}"/>
              </a:ext>
            </a:extLst>
          </p:cNvPr>
          <p:cNvSpPr txBox="1"/>
          <p:nvPr/>
        </p:nvSpPr>
        <p:spPr>
          <a:xfrm>
            <a:off x="2123728" y="234888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III- RETOUR D’EXPERIENCE</a:t>
            </a:r>
          </a:p>
        </p:txBody>
      </p:sp>
    </p:spTree>
    <p:extLst>
      <p:ext uri="{BB962C8B-B14F-4D97-AF65-F5344CB8AC3E}">
        <p14:creationId xmlns:p14="http://schemas.microsoft.com/office/powerpoint/2010/main" val="120029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pa-fond2">
            <a:extLst>
              <a:ext uri="{FF2B5EF4-FFF2-40B4-BE49-F238E27FC236}">
                <a16:creationId xmlns:a16="http://schemas.microsoft.com/office/drawing/2014/main" id="{BCE42206-0729-48C5-A72A-C7AE724C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" y="-445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04EC89-ED22-D067-2F98-60E32A32F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566609-2EBE-F5D8-8B1F-50F3E0975240}"/>
              </a:ext>
            </a:extLst>
          </p:cNvPr>
          <p:cNvSpPr txBox="1"/>
          <p:nvPr/>
        </p:nvSpPr>
        <p:spPr>
          <a:xfrm>
            <a:off x="2339752" y="59974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663300"/>
                </a:solidFill>
                <a:latin typeface="+mn-lt"/>
              </a:rPr>
              <a:t>RETOUR D’EXPERIENCE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A95063-C28E-6224-5493-EA09B8B3CC38}"/>
              </a:ext>
            </a:extLst>
          </p:cNvPr>
          <p:cNvSpPr txBox="1"/>
          <p:nvPr/>
        </p:nvSpPr>
        <p:spPr>
          <a:xfrm>
            <a:off x="1439652" y="2459039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663300"/>
                </a:solidFill>
                <a:latin typeface="+mn-lt"/>
              </a:rPr>
              <a:t>- </a:t>
            </a:r>
            <a:r>
              <a:rPr lang="fr-FR" sz="2000" b="1" u="sng" dirty="0">
                <a:solidFill>
                  <a:srgbClr val="663300"/>
                </a:solidFill>
                <a:latin typeface="+mn-lt"/>
              </a:rPr>
              <a:t>Ville de SAINT-MANDE (94) </a:t>
            </a:r>
            <a:r>
              <a:rPr lang="fr-FR" sz="2000" dirty="0">
                <a:solidFill>
                  <a:srgbClr val="663300"/>
                </a:solidFill>
                <a:latin typeface="+mn-lt"/>
              </a:rPr>
              <a:t>: </a:t>
            </a:r>
          </a:p>
          <a:p>
            <a:pPr algn="ctr"/>
            <a:r>
              <a:rPr lang="fr-FR" sz="2000" dirty="0">
                <a:solidFill>
                  <a:srgbClr val="663300"/>
                </a:solidFill>
                <a:latin typeface="+mn-lt"/>
              </a:rPr>
              <a:t>MADAME YEDYNAK, responsable du service accueil unique,</a:t>
            </a:r>
          </a:p>
          <a:p>
            <a:pPr algn="ctr"/>
            <a:endParaRPr lang="fr-FR" sz="2000" dirty="0">
              <a:solidFill>
                <a:srgbClr val="663300"/>
              </a:solidFill>
              <a:latin typeface="+mn-lt"/>
            </a:endParaRPr>
          </a:p>
          <a:p>
            <a:pPr algn="ctr"/>
            <a:r>
              <a:rPr lang="fr-FR" sz="2000" b="1" u="sng" dirty="0">
                <a:solidFill>
                  <a:srgbClr val="663300"/>
                </a:solidFill>
                <a:latin typeface="+mn-lt"/>
              </a:rPr>
              <a:t>- Ville de SAINT-MAUR-DES-FOSSES (94) </a:t>
            </a:r>
            <a:r>
              <a:rPr lang="fr-FR" sz="2000" dirty="0">
                <a:solidFill>
                  <a:srgbClr val="663300"/>
                </a:solidFill>
                <a:latin typeface="+mn-lt"/>
              </a:rPr>
              <a:t>: </a:t>
            </a:r>
          </a:p>
          <a:p>
            <a:pPr algn="ctr"/>
            <a:r>
              <a:rPr lang="fr-FR" sz="2000" dirty="0">
                <a:solidFill>
                  <a:srgbClr val="663300"/>
                </a:solidFill>
                <a:latin typeface="+mn-lt"/>
              </a:rPr>
              <a:t>MADAME BURSON, responsable du service état civil,</a:t>
            </a:r>
          </a:p>
          <a:p>
            <a:pPr algn="ctr"/>
            <a:endParaRPr lang="fr-FR" sz="2000" dirty="0">
              <a:solidFill>
                <a:srgbClr val="663300"/>
              </a:solidFill>
              <a:latin typeface="+mn-lt"/>
            </a:endParaRPr>
          </a:p>
          <a:p>
            <a:pPr algn="ctr"/>
            <a:r>
              <a:rPr lang="fr-FR" sz="2000" dirty="0">
                <a:solidFill>
                  <a:srgbClr val="663300"/>
                </a:solidFill>
                <a:latin typeface="+mn-lt"/>
              </a:rPr>
              <a:t>-</a:t>
            </a:r>
            <a:r>
              <a:rPr lang="fr-FR" sz="2000" b="1" u="sng" dirty="0">
                <a:solidFill>
                  <a:srgbClr val="663300"/>
                </a:solidFill>
                <a:latin typeface="+mn-lt"/>
              </a:rPr>
              <a:t> Ville De PANTIN (93) </a:t>
            </a:r>
            <a:r>
              <a:rPr lang="fr-FR" sz="2000" dirty="0">
                <a:solidFill>
                  <a:srgbClr val="663300"/>
                </a:solidFill>
                <a:latin typeface="+mn-lt"/>
              </a:rPr>
              <a:t>: </a:t>
            </a:r>
          </a:p>
          <a:p>
            <a:pPr algn="ctr"/>
            <a:r>
              <a:rPr lang="fr-FR" sz="2000" dirty="0">
                <a:solidFill>
                  <a:srgbClr val="663300"/>
                </a:solidFill>
                <a:latin typeface="+mn-lt"/>
              </a:rPr>
              <a:t>MONSIEUR SALIER, référent cimetière,</a:t>
            </a:r>
          </a:p>
          <a:p>
            <a:pPr algn="ctr"/>
            <a:endParaRPr lang="fr-FR" sz="2000" dirty="0">
              <a:solidFill>
                <a:srgbClr val="663300"/>
              </a:solidFill>
              <a:latin typeface="+mn-lt"/>
            </a:endParaRPr>
          </a:p>
          <a:p>
            <a:pPr algn="ctr"/>
            <a:r>
              <a:rPr lang="fr-FR" sz="2000" b="1" u="sng" dirty="0">
                <a:solidFill>
                  <a:srgbClr val="663300"/>
                </a:solidFill>
                <a:latin typeface="+mn-lt"/>
              </a:rPr>
              <a:t>Ville de SURESNES (92) :</a:t>
            </a:r>
          </a:p>
          <a:p>
            <a:pPr algn="ctr"/>
            <a:r>
              <a:rPr lang="fr-FR" sz="2000" dirty="0">
                <a:solidFill>
                  <a:srgbClr val="663300"/>
                </a:solidFill>
                <a:latin typeface="+mn-lt"/>
              </a:rPr>
              <a:t>MADAME HAMON, chef de service état civil.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E41BDF0-A96C-1F5E-5967-339E1CF007E6}"/>
              </a:ext>
            </a:extLst>
          </p:cNvPr>
          <p:cNvCxnSpPr>
            <a:cxnSpLocks/>
          </p:cNvCxnSpPr>
          <p:nvPr/>
        </p:nvCxnSpPr>
        <p:spPr>
          <a:xfrm>
            <a:off x="2627784" y="1124744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0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pa-fond2">
            <a:extLst>
              <a:ext uri="{FF2B5EF4-FFF2-40B4-BE49-F238E27FC236}">
                <a16:creationId xmlns:a16="http://schemas.microsoft.com/office/drawing/2014/main" id="{BCE42206-0729-48C5-A72A-C7AE724C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8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B729EF0-3AC0-4A0C-A6DE-08D953197189}"/>
              </a:ext>
            </a:extLst>
          </p:cNvPr>
          <p:cNvCxnSpPr>
            <a:cxnSpLocks/>
          </p:cNvCxnSpPr>
          <p:nvPr/>
        </p:nvCxnSpPr>
        <p:spPr>
          <a:xfrm>
            <a:off x="3923928" y="3933056"/>
            <a:ext cx="26642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04EC89-ED22-D067-2F98-60E32A32F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566609-2EBE-F5D8-8B1F-50F3E0975240}"/>
              </a:ext>
            </a:extLst>
          </p:cNvPr>
          <p:cNvSpPr txBox="1"/>
          <p:nvPr/>
        </p:nvSpPr>
        <p:spPr>
          <a:xfrm>
            <a:off x="2267744" y="238903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I- PRESENTATION DE LA NOUVELLE DSP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epa-fond2">
            <a:extLst>
              <a:ext uri="{FF2B5EF4-FFF2-40B4-BE49-F238E27FC236}">
                <a16:creationId xmlns:a16="http://schemas.microsoft.com/office/drawing/2014/main" id="{4625F3E0-3362-4136-9AE6-D4E75BEC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logo sifurep">
            <a:extLst>
              <a:ext uri="{FF2B5EF4-FFF2-40B4-BE49-F238E27FC236}">
                <a16:creationId xmlns:a16="http://schemas.microsoft.com/office/drawing/2014/main" id="{5460503C-C022-4EF6-8097-0DB2326B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5632450"/>
            <a:ext cx="927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9A82241C-21A0-4C22-A85A-0AAC3759A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88913"/>
            <a:ext cx="6911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5367" name="ZoneTexte 8">
            <a:extLst>
              <a:ext uri="{FF2B5EF4-FFF2-40B4-BE49-F238E27FC236}">
                <a16:creationId xmlns:a16="http://schemas.microsoft.com/office/drawing/2014/main" id="{263C101E-628E-4ADD-AF38-20BF9C00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554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rgbClr val="663300"/>
                </a:solidFill>
                <a:latin typeface="+mj-lt"/>
                <a:ea typeface="+mj-ea"/>
                <a:cs typeface="+mj-cs"/>
              </a:rPr>
              <a:t>LE SEPF un avantage parmi d’autre</a:t>
            </a:r>
            <a:endParaRPr lang="fr-FR" altLang="fr-FR" sz="2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8EF7733-84E3-4333-B9B5-CE6494B79BC8}"/>
              </a:ext>
            </a:extLst>
          </p:cNvPr>
          <p:cNvCxnSpPr>
            <a:cxnSpLocks/>
          </p:cNvCxnSpPr>
          <p:nvPr/>
        </p:nvCxnSpPr>
        <p:spPr>
          <a:xfrm flipV="1">
            <a:off x="2771800" y="537701"/>
            <a:ext cx="4517839" cy="10979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0FF242-A05F-FF01-682C-54DB53619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B0F5CDF-5414-F4F9-AFE5-F78BA1EB81FD}"/>
              </a:ext>
            </a:extLst>
          </p:cNvPr>
          <p:cNvSpPr/>
          <p:nvPr/>
        </p:nvSpPr>
        <p:spPr>
          <a:xfrm>
            <a:off x="858907" y="1490366"/>
            <a:ext cx="3384376" cy="12241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1" dirty="0">
              <a:solidFill>
                <a:srgbClr val="663300"/>
              </a:solidFill>
              <a:latin typeface="+mn-lt"/>
            </a:endParaRPr>
          </a:p>
          <a:p>
            <a:pPr algn="ctr"/>
            <a:r>
              <a:rPr lang="fr-FR" sz="1800" b="1" dirty="0">
                <a:solidFill>
                  <a:srgbClr val="663300"/>
                </a:solidFill>
                <a:latin typeface="+mn-lt"/>
              </a:rPr>
              <a:t>colloque annuel webconférences </a:t>
            </a:r>
          </a:p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5431F1C-CA78-CC46-F045-81442691F847}"/>
              </a:ext>
            </a:extLst>
          </p:cNvPr>
          <p:cNvSpPr/>
          <p:nvPr/>
        </p:nvSpPr>
        <p:spPr>
          <a:xfrm>
            <a:off x="5148064" y="980728"/>
            <a:ext cx="3384376" cy="133562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663300"/>
                </a:solidFill>
                <a:latin typeface="+mn-lt"/>
              </a:rPr>
              <a:t>newsletter, circulaires, guide des obsèques et un encart tarifaire</a:t>
            </a:r>
            <a:endParaRPr lang="fr-FR" sz="1600" b="1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1DFDDD8-40CD-9734-7B4C-4A5A23DD46A7}"/>
              </a:ext>
            </a:extLst>
          </p:cNvPr>
          <p:cNvSpPr/>
          <p:nvPr/>
        </p:nvSpPr>
        <p:spPr>
          <a:xfrm>
            <a:off x="997179" y="3342590"/>
            <a:ext cx="3384376" cy="1224136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b="1" dirty="0">
              <a:solidFill>
                <a:srgbClr val="663300"/>
              </a:solidFill>
              <a:latin typeface="+mn-lt"/>
            </a:endParaRPr>
          </a:p>
          <a:p>
            <a:pPr algn="ctr"/>
            <a:r>
              <a:rPr lang="fr-FR" sz="1800" b="1" dirty="0">
                <a:solidFill>
                  <a:srgbClr val="663300"/>
                </a:solidFill>
                <a:latin typeface="+mn-lt"/>
              </a:rPr>
              <a:t>site internet et extranet </a:t>
            </a:r>
          </a:p>
          <a:p>
            <a:pPr algn="ctr"/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42DE0E3-5937-E792-E02F-E431BAEC02CD}"/>
              </a:ext>
            </a:extLst>
          </p:cNvPr>
          <p:cNvSpPr/>
          <p:nvPr/>
        </p:nvSpPr>
        <p:spPr>
          <a:xfrm>
            <a:off x="4519827" y="2609402"/>
            <a:ext cx="3384376" cy="1224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663300"/>
                </a:solidFill>
                <a:latin typeface="+mn-lt"/>
              </a:rPr>
              <a:t>experts juridiques ou opérationnelles dans le domaine funéraire</a:t>
            </a:r>
            <a:endParaRPr lang="fr-FR" sz="1600" b="1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619AA2E-AD18-387D-6B3D-A680BB2DA864}"/>
              </a:ext>
            </a:extLst>
          </p:cNvPr>
          <p:cNvSpPr/>
          <p:nvPr/>
        </p:nvSpPr>
        <p:spPr>
          <a:xfrm>
            <a:off x="776644" y="5305274"/>
            <a:ext cx="3384376" cy="1224136"/>
          </a:xfrm>
          <a:prstGeom prst="ellipse">
            <a:avLst/>
          </a:prstGeom>
          <a:solidFill>
            <a:srgbClr val="9494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663300"/>
              </a:solidFill>
            </a:endParaRPr>
          </a:p>
          <a:p>
            <a:pPr algn="ctr"/>
            <a:r>
              <a:rPr lang="fr-FR" b="1" dirty="0">
                <a:solidFill>
                  <a:srgbClr val="663300"/>
                </a:solidFill>
              </a:rPr>
              <a:t>centrale d’achat</a:t>
            </a:r>
            <a:endParaRPr lang="fr-FR" sz="1800" b="1" dirty="0">
              <a:solidFill>
                <a:srgbClr val="663300"/>
              </a:solidFill>
              <a:latin typeface="+mn-lt"/>
            </a:endParaRPr>
          </a:p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6869220-C6C9-2BF9-8A3B-B2F7A21CDFDF}"/>
              </a:ext>
            </a:extLst>
          </p:cNvPr>
          <p:cNvSpPr/>
          <p:nvPr/>
        </p:nvSpPr>
        <p:spPr>
          <a:xfrm>
            <a:off x="4960322" y="4559020"/>
            <a:ext cx="3384376" cy="1616709"/>
          </a:xfrm>
          <a:prstGeom prst="ellipse">
            <a:avLst/>
          </a:prstGeom>
          <a:solidFill>
            <a:srgbClr val="3B87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663300"/>
                </a:solidFill>
              </a:rPr>
              <a:t>T</a:t>
            </a:r>
            <a:r>
              <a:rPr lang="fr-FR" sz="1600" b="1" dirty="0">
                <a:solidFill>
                  <a:srgbClr val="663300"/>
                </a:solidFill>
                <a:latin typeface="+mn-lt"/>
              </a:rPr>
              <a:t>arifs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rgbClr val="663300"/>
                </a:solidFill>
              </a:rPr>
              <a:t>négociés dans les crématoriums et chambres funéraires du SIFUREP</a:t>
            </a:r>
          </a:p>
        </p:txBody>
      </p:sp>
    </p:spTree>
    <p:extLst>
      <p:ext uri="{BB962C8B-B14F-4D97-AF65-F5344CB8AC3E}">
        <p14:creationId xmlns:p14="http://schemas.microsoft.com/office/powerpoint/2010/main" val="128963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epa-fond2">
            <a:extLst>
              <a:ext uri="{FF2B5EF4-FFF2-40B4-BE49-F238E27FC236}">
                <a16:creationId xmlns:a16="http://schemas.microsoft.com/office/drawing/2014/main" id="{53748281-44F1-4D76-9131-61407117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6"/>
            <a:ext cx="9134721" cy="825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D4749611-741B-493A-B9E7-709D8B835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771" y="-76253"/>
            <a:ext cx="8329315" cy="6248673"/>
          </a:xfrm>
        </p:spPr>
        <p:txBody>
          <a:bodyPr/>
          <a:lstStyle/>
          <a:p>
            <a:pPr marL="0" lvl="1" indent="0"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fr-FR" sz="1800" b="1" dirty="0">
              <a:solidFill>
                <a:srgbClr val="003399"/>
              </a:solidFill>
            </a:endParaRPr>
          </a:p>
          <a:p>
            <a:pPr marL="0" lvl="1" indent="0" algn="just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fr-FR" sz="1800" u="sng" dirty="0">
              <a:solidFill>
                <a:srgbClr val="663300"/>
              </a:solidFill>
            </a:endParaRPr>
          </a:p>
          <a:p>
            <a:pPr marL="354013" lvl="1" indent="0" algn="just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fr-FR" sz="1800" dirty="0">
              <a:solidFill>
                <a:srgbClr val="663300"/>
              </a:solidFill>
            </a:endParaRPr>
          </a:p>
          <a:p>
            <a:pPr marL="354013" lvl="1" indent="0" algn="just" eaLnBrk="1" hangingPunct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endParaRPr lang="fr-FR" sz="1800" dirty="0">
              <a:solidFill>
                <a:srgbClr val="663300"/>
              </a:solidFill>
            </a:endParaRPr>
          </a:p>
          <a:p>
            <a:pPr marL="0" lvl="1" indent="0"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fr-FR" sz="1800" b="1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2" name="Picture 5" descr="logo sifurep">
            <a:extLst>
              <a:ext uri="{FF2B5EF4-FFF2-40B4-BE49-F238E27FC236}">
                <a16:creationId xmlns:a16="http://schemas.microsoft.com/office/drawing/2014/main" id="{1E01B613-3F16-4C87-B9F4-495F450E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5632450"/>
            <a:ext cx="9271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16C01C05-C341-4477-9CE6-4EE60A9CA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46" y="1997454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fr-FR" altLang="fr-FR" sz="2800" b="1" dirty="0">
                <a:solidFill>
                  <a:srgbClr val="663300"/>
                </a:solidFill>
                <a:latin typeface="+mj-lt"/>
              </a:rPr>
              <a:t>La direction funéraire du SIFUREP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fr-FR" altLang="fr-FR" sz="2800" b="1" dirty="0">
                <a:solidFill>
                  <a:srgbClr val="663300"/>
                </a:solidFill>
                <a:latin typeface="+mj-lt"/>
              </a:rPr>
              <a:t>vous remercie et reste à votre disposition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54A6313-FFA1-4893-AFE0-A5ED304EAE66}"/>
              </a:ext>
            </a:extLst>
          </p:cNvPr>
          <p:cNvCxnSpPr>
            <a:cxnSpLocks/>
          </p:cNvCxnSpPr>
          <p:nvPr/>
        </p:nvCxnSpPr>
        <p:spPr>
          <a:xfrm>
            <a:off x="2051720" y="3212976"/>
            <a:ext cx="5760640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1FD14C-79F7-B4FA-F2D6-31ADEDCE5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2F389A-7E1E-82AB-04F4-8790E1B571EC}"/>
              </a:ext>
            </a:extLst>
          </p:cNvPr>
          <p:cNvSpPr txBox="1"/>
          <p:nvPr/>
        </p:nvSpPr>
        <p:spPr>
          <a:xfrm>
            <a:off x="1074972" y="4783891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>
                <a:solidFill>
                  <a:srgbClr val="482A02"/>
                </a:solidFill>
              </a:rPr>
              <a:t>CONTACTS : </a:t>
            </a:r>
          </a:p>
          <a:p>
            <a:pPr algn="just"/>
            <a:endParaRPr lang="fr-FR" sz="1400" b="1" u="sng" dirty="0">
              <a:solidFill>
                <a:srgbClr val="482A02"/>
              </a:solidFill>
            </a:endParaRPr>
          </a:p>
          <a:p>
            <a:pPr algn="just"/>
            <a:r>
              <a:rPr lang="fr-FR" sz="1200" dirty="0">
                <a:solidFill>
                  <a:srgbClr val="482A02"/>
                </a:solidFill>
                <a:latin typeface="+mj-lt"/>
              </a:rPr>
              <a:t>Maria </a:t>
            </a:r>
            <a:r>
              <a:rPr lang="fr-FR" sz="1200" b="1" dirty="0">
                <a:solidFill>
                  <a:srgbClr val="482A02"/>
                </a:solidFill>
                <a:latin typeface="+mj-lt"/>
              </a:rPr>
              <a:t>MAURER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directrice funéraire, </a:t>
            </a:r>
            <a:r>
              <a:rPr lang="fr-FR" sz="1200" dirty="0">
                <a:solidFill>
                  <a:srgbClr val="482A0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mmaurer@sifurep.com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</a:t>
            </a:r>
            <a:r>
              <a:rPr lang="fr-FR" sz="1200" dirty="0">
                <a:solidFill>
                  <a:srgbClr val="482A02"/>
                </a:solidFill>
                <a:effectLst/>
                <a:latin typeface="+mj-lt"/>
                <a:ea typeface="Calibri" panose="020F0502020204030204" pitchFamily="34" charset="0"/>
              </a:rPr>
              <a:t>06 16 63 57 99</a:t>
            </a:r>
          </a:p>
          <a:p>
            <a:pPr algn="just"/>
            <a:r>
              <a:rPr lang="fr-FR" sz="1200" dirty="0">
                <a:solidFill>
                  <a:srgbClr val="482A02"/>
                </a:solidFill>
                <a:latin typeface="+mj-lt"/>
              </a:rPr>
              <a:t>Naïma </a:t>
            </a:r>
            <a:r>
              <a:rPr lang="fr-FR" sz="1200" b="1" dirty="0">
                <a:solidFill>
                  <a:srgbClr val="482A02"/>
                </a:solidFill>
                <a:latin typeface="+mj-lt"/>
              </a:rPr>
              <a:t>GHOUAS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responsable funéraire, </a:t>
            </a:r>
            <a:r>
              <a:rPr lang="fr-FR" sz="1200" dirty="0">
                <a:solidFill>
                  <a:srgbClr val="482A02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nghouas@sifurep.com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 , 06 48 03 08 46</a:t>
            </a:r>
          </a:p>
          <a:p>
            <a:pPr algn="just"/>
            <a:r>
              <a:rPr lang="fr-FR" sz="1200" dirty="0">
                <a:solidFill>
                  <a:srgbClr val="482A02"/>
                </a:solidFill>
                <a:latin typeface="+mj-lt"/>
              </a:rPr>
              <a:t>Anne </a:t>
            </a:r>
            <a:r>
              <a:rPr lang="fr-FR" sz="1200" b="1" dirty="0">
                <a:solidFill>
                  <a:srgbClr val="482A02"/>
                </a:solidFill>
                <a:latin typeface="+mj-lt"/>
              </a:rPr>
              <a:t>BLONDEAU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chargée de mission, </a:t>
            </a:r>
            <a:r>
              <a:rPr lang="fr-FR" sz="1200" dirty="0">
                <a:solidFill>
                  <a:srgbClr val="482A02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ablondeau@sifurep.com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</a:t>
            </a:r>
            <a:r>
              <a:rPr lang="fr-FR" sz="1200" dirty="0">
                <a:solidFill>
                  <a:srgbClr val="482A02"/>
                </a:solidFill>
                <a:effectLst/>
                <a:latin typeface="+mj-lt"/>
                <a:ea typeface="Calibri" panose="020F0502020204030204" pitchFamily="34" charset="0"/>
              </a:rPr>
              <a:t>06 14 03 21 38</a:t>
            </a:r>
          </a:p>
          <a:p>
            <a:pPr algn="just"/>
            <a:r>
              <a:rPr lang="fr-FR" sz="1200" dirty="0">
                <a:solidFill>
                  <a:srgbClr val="482A02"/>
                </a:solidFill>
                <a:latin typeface="+mj-lt"/>
              </a:rPr>
              <a:t>Michel </a:t>
            </a:r>
            <a:r>
              <a:rPr lang="fr-FR" sz="1200" b="1" dirty="0">
                <a:solidFill>
                  <a:srgbClr val="482A02"/>
                </a:solidFill>
                <a:latin typeface="+mj-lt"/>
              </a:rPr>
              <a:t>FRANGE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responsable juridique, </a:t>
            </a:r>
            <a:r>
              <a:rPr lang="fr-FR" sz="1200" dirty="0">
                <a:solidFill>
                  <a:srgbClr val="482A02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mfrange@sifurep.com</a:t>
            </a:r>
            <a:r>
              <a:rPr lang="fr-FR" sz="1200" dirty="0">
                <a:solidFill>
                  <a:srgbClr val="482A02"/>
                </a:solidFill>
                <a:latin typeface="+mj-lt"/>
              </a:rPr>
              <a:t>, </a:t>
            </a:r>
            <a:r>
              <a:rPr lang="fr-FR" sz="1200" dirty="0">
                <a:solidFill>
                  <a:srgbClr val="482A02"/>
                </a:solidFill>
                <a:effectLst/>
                <a:latin typeface="+mj-lt"/>
                <a:ea typeface="Calibri" panose="020F0502020204030204" pitchFamily="34" charset="0"/>
              </a:rPr>
              <a:t>06 25 31 19 56</a:t>
            </a:r>
          </a:p>
          <a:p>
            <a:pPr algn="just"/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Gille </a:t>
            </a:r>
            <a:r>
              <a:rPr lang="fr-FR" sz="1200" b="1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WALTER</a:t>
            </a:r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, juriste, </a:t>
            </a:r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gwalter@sifurep.com</a:t>
            </a:r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fr-FR" sz="1200" dirty="0">
                <a:solidFill>
                  <a:srgbClr val="482A02"/>
                </a:solidFill>
                <a:effectLst/>
                <a:latin typeface="+mj-lt"/>
                <a:ea typeface="Calibri" panose="020F0502020204030204" pitchFamily="34" charset="0"/>
              </a:rPr>
              <a:t>06 34 43 58 24</a:t>
            </a:r>
          </a:p>
          <a:p>
            <a:pPr algn="just"/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Slimane </a:t>
            </a:r>
            <a:r>
              <a:rPr lang="fr-FR" sz="1200" b="1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NAIT-MAKHLOUF</a:t>
            </a:r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, responsable financier, </a:t>
            </a:r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snaitmakhlouf@sifurep.com</a:t>
            </a:r>
            <a:r>
              <a:rPr lang="fr-FR" sz="1200" dirty="0">
                <a:solidFill>
                  <a:srgbClr val="482A02"/>
                </a:solidFill>
                <a:latin typeface="+mj-lt"/>
                <a:ea typeface="Calibri" panose="020F0502020204030204" pitchFamily="34" charset="0"/>
              </a:rPr>
              <a:t>, 06 17 74 13 68</a:t>
            </a:r>
            <a:endParaRPr lang="fr-FR" sz="1200" dirty="0">
              <a:solidFill>
                <a:srgbClr val="482A0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65FB37-1EC8-A326-8B6A-5EE5A9A9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52" y="450912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pa-fond2">
            <a:extLst>
              <a:ext uri="{FF2B5EF4-FFF2-40B4-BE49-F238E27FC236}">
                <a16:creationId xmlns:a16="http://schemas.microsoft.com/office/drawing/2014/main" id="{BCE42206-0729-48C5-A72A-C7AE724C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8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ZoneTexte 5">
            <a:extLst>
              <a:ext uri="{FF2B5EF4-FFF2-40B4-BE49-F238E27FC236}">
                <a16:creationId xmlns:a16="http://schemas.microsoft.com/office/drawing/2014/main" id="{F18432B6-A51D-4C55-8575-C9F9D6DB4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117" y="1672895"/>
            <a:ext cx="31686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663300"/>
                </a:solidFill>
                <a:latin typeface="+mn-lt"/>
              </a:rPr>
              <a:t>Le SIFUREP est un syndicat au service de</a:t>
            </a:r>
            <a:r>
              <a:rPr lang="fr-FR" altLang="fr-FR" sz="2000" b="1" dirty="0">
                <a:solidFill>
                  <a:srgbClr val="663300"/>
                </a:solidFill>
                <a:latin typeface="+mn-lt"/>
              </a:rPr>
              <a:t> 111 </a:t>
            </a:r>
            <a:r>
              <a:rPr lang="fr-FR" altLang="fr-FR" sz="2000" dirty="0">
                <a:solidFill>
                  <a:srgbClr val="663300"/>
                </a:solidFill>
                <a:latin typeface="+mn-lt"/>
              </a:rPr>
              <a:t>collectivités territoriales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6633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663300"/>
                </a:solidFill>
                <a:latin typeface="+mn-lt"/>
              </a:rPr>
              <a:t>Ce qui représente un territoire de plus de </a:t>
            </a:r>
            <a:br>
              <a:rPr lang="fr-FR" altLang="fr-FR" sz="2000" dirty="0">
                <a:solidFill>
                  <a:srgbClr val="663300"/>
                </a:solidFill>
                <a:latin typeface="+mn-lt"/>
              </a:rPr>
            </a:br>
            <a:r>
              <a:rPr lang="fr-FR" altLang="fr-FR" sz="2000" b="1" dirty="0">
                <a:solidFill>
                  <a:srgbClr val="663300"/>
                </a:solidFill>
                <a:latin typeface="+mn-lt"/>
              </a:rPr>
              <a:t>4 000 000 </a:t>
            </a:r>
            <a:r>
              <a:rPr lang="fr-FR" altLang="fr-FR" sz="2000" dirty="0">
                <a:solidFill>
                  <a:srgbClr val="663300"/>
                </a:solidFill>
                <a:latin typeface="+mn-lt"/>
              </a:rPr>
              <a:t>d’habitants.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663300"/>
              </a:solidFill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003366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B729EF0-3AC0-4A0C-A6DE-08D953197189}"/>
              </a:ext>
            </a:extLst>
          </p:cNvPr>
          <p:cNvCxnSpPr>
            <a:cxnSpLocks/>
          </p:cNvCxnSpPr>
          <p:nvPr/>
        </p:nvCxnSpPr>
        <p:spPr>
          <a:xfrm>
            <a:off x="5971117" y="2780928"/>
            <a:ext cx="26642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951D6C5-22A2-4642-B782-E214ED375F63}"/>
              </a:ext>
            </a:extLst>
          </p:cNvPr>
          <p:cNvCxnSpPr>
            <a:cxnSpLocks/>
          </p:cNvCxnSpPr>
          <p:nvPr/>
        </p:nvCxnSpPr>
        <p:spPr>
          <a:xfrm>
            <a:off x="5971117" y="4365104"/>
            <a:ext cx="266429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4ED14CC7-4913-E27D-518C-F23C08183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7" y="50823"/>
            <a:ext cx="4849683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04EC89-ED22-D067-2F98-60E32A32F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655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-fond2">
            <a:extLst>
              <a:ext uri="{FF2B5EF4-FFF2-40B4-BE49-F238E27FC236}">
                <a16:creationId xmlns:a16="http://schemas.microsoft.com/office/drawing/2014/main" id="{7D205720-229F-EDFF-63E8-F9046313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4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E44D014-4405-2ABC-D5D2-83DEC9EA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35904"/>
            <a:ext cx="8229600" cy="1143000"/>
          </a:xfrm>
        </p:spPr>
        <p:txBody>
          <a:bodyPr/>
          <a:lstStyle/>
          <a:p>
            <a:r>
              <a:rPr lang="fr-FR" sz="2000" b="1" kern="1200" dirty="0">
                <a:solidFill>
                  <a:srgbClr val="663300"/>
                </a:solidFill>
                <a:ea typeface="+mn-ea"/>
                <a:cs typeface="+mn-cs"/>
              </a:rPr>
              <a:t>Que propose le contrat de DSP SEPF du SIFUREP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6B9904-DAB6-0CBC-F325-565619762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F1141DF-9411-CFFB-A7C8-71100AAFBAFD}"/>
              </a:ext>
            </a:extLst>
          </p:cNvPr>
          <p:cNvCxnSpPr>
            <a:cxnSpLocks/>
          </p:cNvCxnSpPr>
          <p:nvPr/>
        </p:nvCxnSpPr>
        <p:spPr>
          <a:xfrm>
            <a:off x="2339752" y="836712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BA2CFC0F-FB13-275C-1D63-46DD9BFD0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27336"/>
              </p:ext>
            </p:extLst>
          </p:nvPr>
        </p:nvGraphicFramePr>
        <p:xfrm>
          <a:off x="1043608" y="1155649"/>
          <a:ext cx="7056784" cy="587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016">
                  <a:extLst>
                    <a:ext uri="{9D8B030D-6E8A-4147-A177-3AD203B41FA5}">
                      <a16:colId xmlns:a16="http://schemas.microsoft.com/office/drawing/2014/main" val="2915876128"/>
                    </a:ext>
                  </a:extLst>
                </a:gridCol>
                <a:gridCol w="3563768">
                  <a:extLst>
                    <a:ext uri="{9D8B030D-6E8A-4147-A177-3AD203B41FA5}">
                      <a16:colId xmlns:a16="http://schemas.microsoft.com/office/drawing/2014/main" val="4203318437"/>
                    </a:ext>
                  </a:extLst>
                </a:gridCol>
              </a:tblGrid>
              <a:tr h="42843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6633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Avantages familles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Avantages villes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0174"/>
                  </a:ext>
                </a:extLst>
              </a:tr>
              <a:tr h="1244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Forfaits obsèques inhumation/crémation à moins de 2000 euros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u="sng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Service de qualité à un prix négocié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66171"/>
                  </a:ext>
                </a:extLst>
              </a:tr>
              <a:tr h="1244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Prise en charge gratuite des obsèques des enfants de moins d’1 an </a:t>
                      </a:r>
                    </a:p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Prise en charge gratuite des obsèques des  personnes dépourvues de ressources suffisantes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07639"/>
                  </a:ext>
                </a:extLst>
              </a:tr>
              <a:tr h="1011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Remise de 50% pour les obsèques des enfants d’1 an à 18 ans</a:t>
                      </a:r>
                    </a:p>
                    <a:p>
                      <a:pPr marL="0" algn="l" defTabSz="914400" rtl="0" eaLnBrk="1" latinLnBrk="0" hangingPunct="1"/>
                      <a:endParaRPr lang="fr-FR" sz="1400" b="0" u="sng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 accompagnement du SIFUREP en cas de question ou de litige avec le délégataire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62198"/>
                  </a:ext>
                </a:extLst>
              </a:tr>
              <a:tr h="1944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Remise de 10% </a:t>
                      </a:r>
                      <a:r>
                        <a:rPr lang="fr-FR" sz="1400" b="0" u="sng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sur le catalogue prestations OGF </a:t>
                      </a:r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Organisation de cérémonies funèbres officielles et organisation  d’obsèques en cas de catastrophe ou d’épidémie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rgbClr val="6633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(plan ORSEC)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 dirty="0">
                        <a:solidFill>
                          <a:srgbClr val="6633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2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3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-fond2">
            <a:extLst>
              <a:ext uri="{FF2B5EF4-FFF2-40B4-BE49-F238E27FC236}">
                <a16:creationId xmlns:a16="http://schemas.microsoft.com/office/drawing/2014/main" id="{1F44EC31-3DCE-1371-42FE-8A065E8D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" y="24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8AB38B-490E-BF4D-DAFE-CE082B0A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44" y="24656"/>
            <a:ext cx="8229600" cy="1143000"/>
          </a:xfr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fr-FR" sz="1800" b="1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Qui peut bénéficier du SEPF SIFUREP ?</a:t>
            </a:r>
            <a:br>
              <a:rPr lang="fr-FR" sz="1800" b="1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4BE412-6E4B-1A79-920B-CFE4B10CE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FD8F1A-436A-138E-F946-9837358C48F8}"/>
              </a:ext>
            </a:extLst>
          </p:cNvPr>
          <p:cNvSpPr txBox="1"/>
          <p:nvPr/>
        </p:nvSpPr>
        <p:spPr>
          <a:xfrm>
            <a:off x="1080120" y="620688"/>
            <a:ext cx="766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6633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Délégataire prendra en charge le service extérieur des pompes funèbres lorsque les critères CUMULATIFS suivants sont réunis :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D99C965-6E94-B7CC-B10B-59AC218965E5}"/>
              </a:ext>
            </a:extLst>
          </p:cNvPr>
          <p:cNvCxnSpPr>
            <a:cxnSpLocks/>
          </p:cNvCxnSpPr>
          <p:nvPr/>
        </p:nvCxnSpPr>
        <p:spPr>
          <a:xfrm>
            <a:off x="2159732" y="548680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199B03B-40EF-248B-67DE-8996E865B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22084"/>
              </p:ext>
            </p:extLst>
          </p:nvPr>
        </p:nvGraphicFramePr>
        <p:xfrm>
          <a:off x="1409476" y="1456059"/>
          <a:ext cx="6090860" cy="503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907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pa-fond2">
            <a:extLst>
              <a:ext uri="{FF2B5EF4-FFF2-40B4-BE49-F238E27FC236}">
                <a16:creationId xmlns:a16="http://schemas.microsoft.com/office/drawing/2014/main" id="{3CE509D1-AB2A-AADD-944C-9D609319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888230E1-9B9F-2CC2-B942-128775E9F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31080"/>
            <a:ext cx="6300191" cy="6889080"/>
          </a:xfrm>
          <a:noFill/>
        </p:spPr>
      </p:pic>
      <p:sp>
        <p:nvSpPr>
          <p:cNvPr id="4" name="Espace réservé du numéro de diapositive 3" hidden="1">
            <a:extLst>
              <a:ext uri="{FF2B5EF4-FFF2-40B4-BE49-F238E27FC236}">
                <a16:creationId xmlns:a16="http://schemas.microsoft.com/office/drawing/2014/main" id="{4297F26B-F4AE-58B1-22F0-0A83E83DD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D12B07FC-3005-4A2A-BEFC-744C386B58C8}" type="slidenum">
              <a:rPr lang="fr-FR" altLang="fr-FR" smtClean="0"/>
              <a:pPr>
                <a:spcAft>
                  <a:spcPts val="600"/>
                </a:spcAft>
                <a:defRPr/>
              </a:pPr>
              <a:t>6</a:t>
            </a:fld>
            <a:endParaRPr lang="fr-FR" alt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55799C2-7248-FF67-F635-E68AD57E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1728192" cy="6068640"/>
          </a:xfr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fr-FR" sz="1800" b="1" dirty="0">
                <a:solidFill>
                  <a:srgbClr val="663300"/>
                </a:solidFill>
                <a:latin typeface="Arial" panose="020B0604020202020204" pitchFamily="34" charset="0"/>
              </a:rPr>
              <a:t>    </a:t>
            </a:r>
            <a:r>
              <a:rPr lang="fr-FR" sz="2000" b="1" dirty="0">
                <a:solidFill>
                  <a:srgbClr val="663300"/>
                </a:solidFill>
              </a:rPr>
              <a:t>Nouveau périmètre</a:t>
            </a:r>
            <a:br>
              <a:rPr lang="fr-FR" sz="2000" b="1" dirty="0">
                <a:solidFill>
                  <a:srgbClr val="663300"/>
                </a:solidFill>
              </a:rPr>
            </a:br>
            <a:r>
              <a:rPr lang="fr-FR" sz="2000" b="1" dirty="0">
                <a:solidFill>
                  <a:srgbClr val="663300"/>
                </a:solidFill>
              </a:rPr>
              <a:t>du lieu de</a:t>
            </a:r>
            <a:br>
              <a:rPr lang="fr-FR" sz="2000" b="1" dirty="0">
                <a:solidFill>
                  <a:srgbClr val="663300"/>
                </a:solidFill>
              </a:rPr>
            </a:br>
            <a:r>
              <a:rPr lang="fr-FR" sz="2000" b="1" dirty="0">
                <a:solidFill>
                  <a:srgbClr val="663300"/>
                </a:solidFill>
              </a:rPr>
              <a:t>décès</a:t>
            </a:r>
            <a:br>
              <a:rPr lang="fr-FR" sz="1800" b="1" dirty="0">
                <a:solidFill>
                  <a:srgbClr val="663300"/>
                </a:solidFill>
                <a:latin typeface="Arial" panose="020B0604020202020204" pitchFamily="34" charset="0"/>
              </a:rPr>
            </a:br>
            <a:endParaRPr lang="fr-FR" sz="18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3E3350F-1756-5942-7956-40819795696E}"/>
              </a:ext>
            </a:extLst>
          </p:cNvPr>
          <p:cNvCxnSpPr>
            <a:cxnSpLocks/>
          </p:cNvCxnSpPr>
          <p:nvPr/>
        </p:nvCxnSpPr>
        <p:spPr>
          <a:xfrm>
            <a:off x="1043608" y="3933056"/>
            <a:ext cx="1332148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4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pa-fond2">
            <a:extLst>
              <a:ext uri="{FF2B5EF4-FFF2-40B4-BE49-F238E27FC236}">
                <a16:creationId xmlns:a16="http://schemas.microsoft.com/office/drawing/2014/main" id="{3E7FBBE3-0B3A-36ED-306B-2860A8A4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" y="4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F5A6DA4-30A2-B47B-113F-E68D0806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663300"/>
                </a:solidFill>
                <a:cs typeface="Times New Roman" panose="02020603050405020304" pitchFamily="18" charset="0"/>
              </a:rPr>
              <a:t>Les forfaits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D60D13-8D14-E8E9-009A-3D02D6E1C2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2B07FC-3005-4A2A-BEFC-744C386B58C8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graphicFrame>
        <p:nvGraphicFramePr>
          <p:cNvPr id="5" name="Espace réservé du contenu 6">
            <a:extLst>
              <a:ext uri="{FF2B5EF4-FFF2-40B4-BE49-F238E27FC236}">
                <a16:creationId xmlns:a16="http://schemas.microsoft.com/office/drawing/2014/main" id="{03572C07-C333-A1DD-A517-D1CD8F55B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971787"/>
              </p:ext>
            </p:extLst>
          </p:nvPr>
        </p:nvGraphicFramePr>
        <p:xfrm>
          <a:off x="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F5CE213-823B-7348-2C3F-4E3A6B4B8407}"/>
              </a:ext>
            </a:extLst>
          </p:cNvPr>
          <p:cNvSpPr txBox="1"/>
          <p:nvPr/>
        </p:nvSpPr>
        <p:spPr>
          <a:xfrm>
            <a:off x="4427984" y="1844824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Crémation </a:t>
            </a:r>
          </a:p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1599 euros</a:t>
            </a:r>
          </a:p>
          <a:p>
            <a:pPr lvl="0" algn="just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Démarche et organisation    des obsèques </a:t>
            </a: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Cercueil</a:t>
            </a: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Capiton</a:t>
            </a: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Transport local au crématorium</a:t>
            </a: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Porteurs</a:t>
            </a: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Aide et accompagnement par un maître de cérémonie</a:t>
            </a:r>
          </a:p>
          <a:p>
            <a:pPr lvl="0"/>
            <a:r>
              <a:rPr lang="fr-FR" sz="1600" b="1" dirty="0">
                <a:solidFill>
                  <a:srgbClr val="663300"/>
                </a:solidFill>
                <a:latin typeface="+mn-lt"/>
              </a:rPr>
              <a:t>- Urne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BBC4471-AD71-0DAF-1FD0-0CA225FEAAFF}"/>
              </a:ext>
            </a:extLst>
          </p:cNvPr>
          <p:cNvCxnSpPr>
            <a:cxnSpLocks/>
          </p:cNvCxnSpPr>
          <p:nvPr/>
        </p:nvCxnSpPr>
        <p:spPr>
          <a:xfrm>
            <a:off x="2159732" y="1124744"/>
            <a:ext cx="4824536" cy="0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4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epa-fond2">
            <a:extLst>
              <a:ext uri="{FF2B5EF4-FFF2-40B4-BE49-F238E27FC236}">
                <a16:creationId xmlns:a16="http://schemas.microsoft.com/office/drawing/2014/main" id="{789A443D-EF3B-8C75-1C42-494AC389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" y="4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3C5ED8-6F45-CD39-3303-1A73294A3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35600" y="6557818"/>
            <a:ext cx="2133600" cy="228745"/>
          </a:xfrm>
        </p:spPr>
        <p:txBody>
          <a:bodyPr/>
          <a:lstStyle/>
          <a:p>
            <a:pPr>
              <a:defRPr/>
            </a:pPr>
            <a:fld id="{D2C8172C-69C7-44DA-9205-ADA7095F7A02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C132EE8-9917-09EF-146D-F6962E8C7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268751"/>
              </p:ext>
            </p:extLst>
          </p:nvPr>
        </p:nvGraphicFramePr>
        <p:xfrm>
          <a:off x="0" y="1772816"/>
          <a:ext cx="8964488" cy="386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360EB3E-D54A-CEEB-8917-186AEDEBF336}"/>
              </a:ext>
            </a:extLst>
          </p:cNvPr>
          <p:cNvCxnSpPr>
            <a:cxnSpLocks/>
          </p:cNvCxnSpPr>
          <p:nvPr/>
        </p:nvCxnSpPr>
        <p:spPr>
          <a:xfrm>
            <a:off x="1187624" y="3702939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E381FED-79D1-B16A-90AC-31C130D5D6B5}"/>
              </a:ext>
            </a:extLst>
          </p:cNvPr>
          <p:cNvCxnSpPr>
            <a:cxnSpLocks/>
          </p:cNvCxnSpPr>
          <p:nvPr/>
        </p:nvCxnSpPr>
        <p:spPr>
          <a:xfrm flipV="1">
            <a:off x="3204975" y="3718181"/>
            <a:ext cx="1594326" cy="1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B72FBEE6-D128-BA1E-3E28-E462D5829534}"/>
              </a:ext>
            </a:extLst>
          </p:cNvPr>
          <p:cNvSpPr/>
          <p:nvPr/>
        </p:nvSpPr>
        <p:spPr>
          <a:xfrm>
            <a:off x="795441" y="1969787"/>
            <a:ext cx="148755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Transport de corps avant mise en bière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CF2716E-AAEA-5CA7-19D3-5F0057889B60}"/>
              </a:ext>
            </a:extLst>
          </p:cNvPr>
          <p:cNvSpPr/>
          <p:nvPr/>
        </p:nvSpPr>
        <p:spPr>
          <a:xfrm>
            <a:off x="2504870" y="1560038"/>
            <a:ext cx="1939437" cy="10536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Frais de séjour en chambre funéraire, soins de conservation ou toilette et mise en bière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C9B18D6-A314-ED67-25BE-9C66AEC89948}"/>
              </a:ext>
            </a:extLst>
          </p:cNvPr>
          <p:cNvSpPr/>
          <p:nvPr/>
        </p:nvSpPr>
        <p:spPr>
          <a:xfrm>
            <a:off x="5585971" y="4771934"/>
            <a:ext cx="1359771" cy="818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Corbillard, porteur, maître de cérémonie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1744CB6-F1B4-5F31-DD33-95575C0A1C5B}"/>
              </a:ext>
            </a:extLst>
          </p:cNvPr>
          <p:cNvSpPr/>
          <p:nvPr/>
        </p:nvSpPr>
        <p:spPr>
          <a:xfrm>
            <a:off x="5698883" y="1406294"/>
            <a:ext cx="2185485" cy="16762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highlight>
                  <a:srgbClr val="FF0000"/>
                </a:highlight>
              </a:rPr>
              <a:t>Fossoyage pour inhumation en caveau ou pleine terre.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r>
              <a:rPr lang="fr-FR" sz="1000" dirty="0">
                <a:solidFill>
                  <a:schemeClr val="bg1"/>
                </a:solidFill>
                <a:highlight>
                  <a:srgbClr val="FF0000"/>
                </a:highlight>
              </a:rPr>
              <a:t>* Achat de concession , de monument, gravure.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737A6A2-F961-498A-DDF6-72253759DBE8}"/>
              </a:ext>
            </a:extLst>
          </p:cNvPr>
          <p:cNvCxnSpPr>
            <a:cxnSpLocks/>
          </p:cNvCxnSpPr>
          <p:nvPr/>
        </p:nvCxnSpPr>
        <p:spPr>
          <a:xfrm>
            <a:off x="5292135" y="3729563"/>
            <a:ext cx="1584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0" name="Connecteur : en arc 109">
            <a:extLst>
              <a:ext uri="{FF2B5EF4-FFF2-40B4-BE49-F238E27FC236}">
                <a16:creationId xmlns:a16="http://schemas.microsoft.com/office/drawing/2014/main" id="{EAD20EEB-B29D-095C-F842-D3893D96A834}"/>
              </a:ext>
            </a:extLst>
          </p:cNvPr>
          <p:cNvCxnSpPr>
            <a:cxnSpLocks/>
            <a:stCxn id="35" idx="4"/>
          </p:cNvCxnSpPr>
          <p:nvPr/>
        </p:nvCxnSpPr>
        <p:spPr>
          <a:xfrm rot="16200000" flipH="1">
            <a:off x="1402619" y="3020786"/>
            <a:ext cx="834598" cy="5614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8" name="Connecteur : en arc 117">
            <a:extLst>
              <a:ext uri="{FF2B5EF4-FFF2-40B4-BE49-F238E27FC236}">
                <a16:creationId xmlns:a16="http://schemas.microsoft.com/office/drawing/2014/main" id="{A8917F0F-4D16-8F72-84EA-A02B9061CAED}"/>
              </a:ext>
            </a:extLst>
          </p:cNvPr>
          <p:cNvCxnSpPr>
            <a:cxnSpLocks/>
            <a:stCxn id="38" idx="0"/>
          </p:cNvCxnSpPr>
          <p:nvPr/>
        </p:nvCxnSpPr>
        <p:spPr>
          <a:xfrm rot="16200000" flipV="1">
            <a:off x="5512152" y="4018229"/>
            <a:ext cx="1042372" cy="46503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Connecteur : en arc 121">
            <a:extLst>
              <a:ext uri="{FF2B5EF4-FFF2-40B4-BE49-F238E27FC236}">
                <a16:creationId xmlns:a16="http://schemas.microsoft.com/office/drawing/2014/main" id="{20CC07FD-FE80-3DD5-538D-EF8F76882C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06455" y="3375786"/>
            <a:ext cx="635545" cy="720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B131E57F-F249-EE4F-9DB4-37315FFAB9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46124" y="2802683"/>
            <a:ext cx="1097352" cy="75641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CBA58C7-09C6-8382-50E0-C6B8FE3BFC78}"/>
              </a:ext>
            </a:extLst>
          </p:cNvPr>
          <p:cNvSpPr txBox="1"/>
          <p:nvPr/>
        </p:nvSpPr>
        <p:spPr>
          <a:xfrm>
            <a:off x="413792" y="26071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82A02"/>
                </a:solidFill>
              </a:rPr>
              <a:t>Forfait inhumation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4F2FC0B-6961-258E-DC0C-CC6B21A3AD5C}"/>
              </a:ext>
            </a:extLst>
          </p:cNvPr>
          <p:cNvSpPr/>
          <p:nvPr/>
        </p:nvSpPr>
        <p:spPr>
          <a:xfrm>
            <a:off x="3958229" y="4058323"/>
            <a:ext cx="1449327" cy="99819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Démarches d’organisation des obsèques</a:t>
            </a:r>
          </a:p>
        </p:txBody>
      </p: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FCCA43E7-94BB-5433-4C1E-7E6CFF18B2B5}"/>
              </a:ext>
            </a:extLst>
          </p:cNvPr>
          <p:cNvCxnSpPr>
            <a:cxnSpLocks/>
            <a:stCxn id="53" idx="0"/>
          </p:cNvCxnSpPr>
          <p:nvPr/>
        </p:nvCxnSpPr>
        <p:spPr>
          <a:xfrm rot="16200000" flipV="1">
            <a:off x="4251267" y="3626696"/>
            <a:ext cx="328760" cy="53449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4B62F24-31AE-045B-981D-44A6D354B531}"/>
              </a:ext>
            </a:extLst>
          </p:cNvPr>
          <p:cNvSpPr txBox="1"/>
          <p:nvPr/>
        </p:nvSpPr>
        <p:spPr>
          <a:xfrm>
            <a:off x="773098" y="565350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200" dirty="0"/>
          </a:p>
          <a:p>
            <a:r>
              <a:rPr lang="fr-FR" sz="1200" b="1" u="sng" dirty="0"/>
              <a:t>Légende :</a:t>
            </a:r>
          </a:p>
          <a:p>
            <a:endParaRPr lang="fr-FR" sz="1200" b="1" u="sng" dirty="0"/>
          </a:p>
          <a:p>
            <a:r>
              <a:rPr lang="fr-FR" sz="1200" dirty="0"/>
              <a:t>- inclus dans le contrat de délégation SEPF :   </a:t>
            </a:r>
            <a:endParaRPr lang="fr-FR" sz="1200" dirty="0">
              <a:solidFill>
                <a:srgbClr val="00B050"/>
              </a:solidFill>
            </a:endParaRPr>
          </a:p>
          <a:p>
            <a:endParaRPr lang="fr-FR" sz="1200" dirty="0"/>
          </a:p>
          <a:p>
            <a:r>
              <a:rPr lang="fr-FR" sz="1200" dirty="0"/>
              <a:t>- à la charge de la ville ou des familles :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52EC8A0-0633-B74D-C2E2-8110B5CECA46}"/>
              </a:ext>
            </a:extLst>
          </p:cNvPr>
          <p:cNvSpPr/>
          <p:nvPr/>
        </p:nvSpPr>
        <p:spPr>
          <a:xfrm>
            <a:off x="3941378" y="6181042"/>
            <a:ext cx="502929" cy="2315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E945EBC-4CB2-860F-C322-711B4E88CB11}"/>
              </a:ext>
            </a:extLst>
          </p:cNvPr>
          <p:cNvSpPr/>
          <p:nvPr/>
        </p:nvSpPr>
        <p:spPr>
          <a:xfrm>
            <a:off x="3689913" y="6567853"/>
            <a:ext cx="502929" cy="2315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916326-0983-2896-5D11-3ADC96F8199E}"/>
              </a:ext>
            </a:extLst>
          </p:cNvPr>
          <p:cNvCxnSpPr>
            <a:cxnSpLocks/>
          </p:cNvCxnSpPr>
          <p:nvPr/>
        </p:nvCxnSpPr>
        <p:spPr>
          <a:xfrm flipV="1">
            <a:off x="2120026" y="634599"/>
            <a:ext cx="4284476" cy="11088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0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repa-fond2">
            <a:extLst>
              <a:ext uri="{FF2B5EF4-FFF2-40B4-BE49-F238E27FC236}">
                <a16:creationId xmlns:a16="http://schemas.microsoft.com/office/drawing/2014/main" id="{1A2AE582-63FD-F2BC-4931-78D3972C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5" y="4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3C5ED8-6F45-CD39-3303-1A73294A3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35600" y="6557818"/>
            <a:ext cx="2133600" cy="228745"/>
          </a:xfrm>
        </p:spPr>
        <p:txBody>
          <a:bodyPr/>
          <a:lstStyle/>
          <a:p>
            <a:pPr>
              <a:defRPr/>
            </a:pPr>
            <a:fld id="{D2C8172C-69C7-44DA-9205-ADA7095F7A02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C132EE8-9917-09EF-146D-F6962E8C7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177485"/>
              </p:ext>
            </p:extLst>
          </p:nvPr>
        </p:nvGraphicFramePr>
        <p:xfrm>
          <a:off x="89756" y="1751278"/>
          <a:ext cx="8964488" cy="386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360EB3E-D54A-CEEB-8917-186AEDEBF336}"/>
              </a:ext>
            </a:extLst>
          </p:cNvPr>
          <p:cNvCxnSpPr>
            <a:cxnSpLocks/>
          </p:cNvCxnSpPr>
          <p:nvPr/>
        </p:nvCxnSpPr>
        <p:spPr>
          <a:xfrm>
            <a:off x="1154174" y="3681399"/>
            <a:ext cx="11855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0E6351A-86A8-96EC-056A-909DF7731250}"/>
              </a:ext>
            </a:extLst>
          </p:cNvPr>
          <p:cNvCxnSpPr>
            <a:cxnSpLocks/>
          </p:cNvCxnSpPr>
          <p:nvPr/>
        </p:nvCxnSpPr>
        <p:spPr>
          <a:xfrm>
            <a:off x="2693590" y="3695318"/>
            <a:ext cx="1239127" cy="2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E381FED-79D1-B16A-90AC-31C130D5D6B5}"/>
              </a:ext>
            </a:extLst>
          </p:cNvPr>
          <p:cNvCxnSpPr>
            <a:cxnSpLocks/>
          </p:cNvCxnSpPr>
          <p:nvPr/>
        </p:nvCxnSpPr>
        <p:spPr>
          <a:xfrm flipV="1">
            <a:off x="4319702" y="3710559"/>
            <a:ext cx="1260410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4630F00-F8F2-A265-1337-1226D2CC535C}"/>
              </a:ext>
            </a:extLst>
          </p:cNvPr>
          <p:cNvCxnSpPr>
            <a:cxnSpLocks/>
          </p:cNvCxnSpPr>
          <p:nvPr/>
        </p:nvCxnSpPr>
        <p:spPr>
          <a:xfrm>
            <a:off x="5940152" y="3727380"/>
            <a:ext cx="1203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B72FBEE6-D128-BA1E-3E28-E462D5829534}"/>
              </a:ext>
            </a:extLst>
          </p:cNvPr>
          <p:cNvSpPr/>
          <p:nvPr/>
        </p:nvSpPr>
        <p:spPr>
          <a:xfrm>
            <a:off x="179512" y="2004734"/>
            <a:ext cx="1407376" cy="5095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Transport de corps avant mise en bière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9CF2716E-AAEA-5CA7-19D3-5F0057889B60}"/>
              </a:ext>
            </a:extLst>
          </p:cNvPr>
          <p:cNvSpPr/>
          <p:nvPr/>
        </p:nvSpPr>
        <p:spPr>
          <a:xfrm>
            <a:off x="2460224" y="1423529"/>
            <a:ext cx="1939437" cy="9987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Frais de séjour en chambre funéraire, soins de conservation ou toilette et mise en bière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C9B18D6-A314-ED67-25BE-9C66AEC89948}"/>
              </a:ext>
            </a:extLst>
          </p:cNvPr>
          <p:cNvSpPr/>
          <p:nvPr/>
        </p:nvSpPr>
        <p:spPr>
          <a:xfrm>
            <a:off x="3932717" y="4642236"/>
            <a:ext cx="1647395" cy="789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Corbillard, porteur, maître de cérémonie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1744CB6-F1B4-5F31-DD33-95575C0A1C5B}"/>
              </a:ext>
            </a:extLst>
          </p:cNvPr>
          <p:cNvSpPr/>
          <p:nvPr/>
        </p:nvSpPr>
        <p:spPr>
          <a:xfrm>
            <a:off x="4704161" y="2226516"/>
            <a:ext cx="1289345" cy="5147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Crémation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97CECB0-B5FB-799F-62AB-3DF9CA4BC722}"/>
              </a:ext>
            </a:extLst>
          </p:cNvPr>
          <p:cNvSpPr/>
          <p:nvPr/>
        </p:nvSpPr>
        <p:spPr>
          <a:xfrm>
            <a:off x="6275542" y="1029738"/>
            <a:ext cx="2147338" cy="16085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*  Inhumation en columbarium, cavurne, concession de famille 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OU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* Dispersion au jardin du souvenir ou en pleine nature</a:t>
            </a:r>
          </a:p>
        </p:txBody>
      </p:sp>
      <p:cxnSp>
        <p:nvCxnSpPr>
          <p:cNvPr id="110" name="Connecteur : en arc 109">
            <a:extLst>
              <a:ext uri="{FF2B5EF4-FFF2-40B4-BE49-F238E27FC236}">
                <a16:creationId xmlns:a16="http://schemas.microsoft.com/office/drawing/2014/main" id="{EAD20EEB-B29D-095C-F842-D3893D96A8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7300" y="2923036"/>
            <a:ext cx="1169393" cy="3240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2" name="Connecteur : en arc 111">
            <a:extLst>
              <a:ext uri="{FF2B5EF4-FFF2-40B4-BE49-F238E27FC236}">
                <a16:creationId xmlns:a16="http://schemas.microsoft.com/office/drawing/2014/main" id="{0F9A529E-8366-1DF0-E1CF-4E49904605E8}"/>
              </a:ext>
            </a:extLst>
          </p:cNvPr>
          <p:cNvCxnSpPr>
            <a:cxnSpLocks/>
            <a:stCxn id="37" idx="4"/>
          </p:cNvCxnSpPr>
          <p:nvPr/>
        </p:nvCxnSpPr>
        <p:spPr>
          <a:xfrm rot="5400000">
            <a:off x="2658404" y="2936318"/>
            <a:ext cx="1285559" cy="2575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8" name="Connecteur : en arc 117">
            <a:extLst>
              <a:ext uri="{FF2B5EF4-FFF2-40B4-BE49-F238E27FC236}">
                <a16:creationId xmlns:a16="http://schemas.microsoft.com/office/drawing/2014/main" id="{A8917F0F-4D16-8F72-84EA-A02B9061CAED}"/>
              </a:ext>
            </a:extLst>
          </p:cNvPr>
          <p:cNvCxnSpPr>
            <a:cxnSpLocks/>
            <a:stCxn id="38" idx="0"/>
          </p:cNvCxnSpPr>
          <p:nvPr/>
        </p:nvCxnSpPr>
        <p:spPr>
          <a:xfrm rot="5400000" flipH="1" flipV="1">
            <a:off x="4351841" y="4112340"/>
            <a:ext cx="934470" cy="12532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Connecteur : en arc 121">
            <a:extLst>
              <a:ext uri="{FF2B5EF4-FFF2-40B4-BE49-F238E27FC236}">
                <a16:creationId xmlns:a16="http://schemas.microsoft.com/office/drawing/2014/main" id="{20CC07FD-FE80-3DD5-538D-EF8F76882C3E}"/>
              </a:ext>
            </a:extLst>
          </p:cNvPr>
          <p:cNvCxnSpPr>
            <a:cxnSpLocks/>
          </p:cNvCxnSpPr>
          <p:nvPr/>
        </p:nvCxnSpPr>
        <p:spPr>
          <a:xfrm>
            <a:off x="5409417" y="2749216"/>
            <a:ext cx="1144886" cy="97646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5" name="Connecteur : en arc 124">
            <a:extLst>
              <a:ext uri="{FF2B5EF4-FFF2-40B4-BE49-F238E27FC236}">
                <a16:creationId xmlns:a16="http://schemas.microsoft.com/office/drawing/2014/main" id="{61FC661D-DC25-FA1C-F92F-84F7387B2B1C}"/>
              </a:ext>
            </a:extLst>
          </p:cNvPr>
          <p:cNvCxnSpPr>
            <a:cxnSpLocks/>
          </p:cNvCxnSpPr>
          <p:nvPr/>
        </p:nvCxnSpPr>
        <p:spPr>
          <a:xfrm rot="5400000">
            <a:off x="7233897" y="2390315"/>
            <a:ext cx="1358220" cy="863167"/>
          </a:xfrm>
          <a:prstGeom prst="curvedConnector3">
            <a:avLst>
              <a:gd name="adj1" fmla="val 74481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55EF1E52-13CB-102C-090D-6A8EB2ABCA9E}"/>
              </a:ext>
            </a:extLst>
          </p:cNvPr>
          <p:cNvSpPr txBox="1"/>
          <p:nvPr/>
        </p:nvSpPr>
        <p:spPr>
          <a:xfrm>
            <a:off x="395536" y="332656"/>
            <a:ext cx="540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82A02"/>
                </a:solidFill>
              </a:rPr>
              <a:t>Forfait crémation</a:t>
            </a:r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3B96ACE8-F2FA-9355-06A0-E634A540DE2C}"/>
              </a:ext>
            </a:extLst>
          </p:cNvPr>
          <p:cNvSpPr/>
          <p:nvPr/>
        </p:nvSpPr>
        <p:spPr>
          <a:xfrm>
            <a:off x="2283897" y="4992795"/>
            <a:ext cx="1488543" cy="6714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Démarches d’organisation des obsèques</a:t>
            </a:r>
          </a:p>
        </p:txBody>
      </p:sp>
      <p:cxnSp>
        <p:nvCxnSpPr>
          <p:cNvPr id="144" name="Connecteur : en arc 143">
            <a:extLst>
              <a:ext uri="{FF2B5EF4-FFF2-40B4-BE49-F238E27FC236}">
                <a16:creationId xmlns:a16="http://schemas.microsoft.com/office/drawing/2014/main" id="{3F26A73A-7DCE-D29F-733B-853FEF95F39B}"/>
              </a:ext>
            </a:extLst>
          </p:cNvPr>
          <p:cNvCxnSpPr>
            <a:cxnSpLocks/>
            <a:stCxn id="136" idx="0"/>
          </p:cNvCxnSpPr>
          <p:nvPr/>
        </p:nvCxnSpPr>
        <p:spPr>
          <a:xfrm rot="5400000" flipH="1" flipV="1">
            <a:off x="2584022" y="4119496"/>
            <a:ext cx="1317446" cy="42915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1" name="Ellipse 170">
            <a:extLst>
              <a:ext uri="{FF2B5EF4-FFF2-40B4-BE49-F238E27FC236}">
                <a16:creationId xmlns:a16="http://schemas.microsoft.com/office/drawing/2014/main" id="{9B6C450B-DD77-5142-4392-6939B183C6D5}"/>
              </a:ext>
            </a:extLst>
          </p:cNvPr>
          <p:cNvSpPr/>
          <p:nvPr/>
        </p:nvSpPr>
        <p:spPr>
          <a:xfrm>
            <a:off x="5771074" y="4581128"/>
            <a:ext cx="1603766" cy="7890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Urne</a:t>
            </a:r>
          </a:p>
        </p:txBody>
      </p:sp>
      <p:cxnSp>
        <p:nvCxnSpPr>
          <p:cNvPr id="180" name="Connecteur : en arc 179">
            <a:extLst>
              <a:ext uri="{FF2B5EF4-FFF2-40B4-BE49-F238E27FC236}">
                <a16:creationId xmlns:a16="http://schemas.microsoft.com/office/drawing/2014/main" id="{F8D16694-ED03-6037-A8D2-5003912A468E}"/>
              </a:ext>
            </a:extLst>
          </p:cNvPr>
          <p:cNvCxnSpPr>
            <a:cxnSpLocks/>
            <a:stCxn id="171" idx="0"/>
          </p:cNvCxnSpPr>
          <p:nvPr/>
        </p:nvCxnSpPr>
        <p:spPr>
          <a:xfrm rot="5400000" flipH="1" flipV="1">
            <a:off x="6292701" y="3994626"/>
            <a:ext cx="866758" cy="3062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061106C-5A2B-DC77-F845-4055EFA4C84F}"/>
              </a:ext>
            </a:extLst>
          </p:cNvPr>
          <p:cNvSpPr txBox="1"/>
          <p:nvPr/>
        </p:nvSpPr>
        <p:spPr>
          <a:xfrm>
            <a:off x="696085" y="568186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200" dirty="0"/>
          </a:p>
          <a:p>
            <a:r>
              <a:rPr lang="fr-FR" sz="1200" b="1" u="sng" dirty="0"/>
              <a:t>Légende :</a:t>
            </a:r>
          </a:p>
          <a:p>
            <a:endParaRPr lang="fr-FR" sz="1200" b="1" u="sng" dirty="0"/>
          </a:p>
          <a:p>
            <a:r>
              <a:rPr lang="fr-FR" sz="1200" dirty="0"/>
              <a:t>- inclus dans le contrat de délégation SEPF :  </a:t>
            </a:r>
          </a:p>
          <a:p>
            <a:endParaRPr lang="fr-FR" sz="1200" dirty="0"/>
          </a:p>
          <a:p>
            <a:r>
              <a:rPr lang="fr-FR" sz="1200" dirty="0"/>
              <a:t>- à la charge de la ville ou des familles :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A911F3D-F6CC-3B05-068A-83E23B6D477E}"/>
              </a:ext>
            </a:extLst>
          </p:cNvPr>
          <p:cNvSpPr/>
          <p:nvPr/>
        </p:nvSpPr>
        <p:spPr>
          <a:xfrm>
            <a:off x="3823118" y="6242630"/>
            <a:ext cx="496584" cy="1931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3990B0-B2AC-7ADA-1B74-FC586DB2C7BB}"/>
              </a:ext>
            </a:extLst>
          </p:cNvPr>
          <p:cNvSpPr/>
          <p:nvPr/>
        </p:nvSpPr>
        <p:spPr>
          <a:xfrm>
            <a:off x="3574826" y="6609363"/>
            <a:ext cx="496584" cy="1931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425FF5A-D361-EE16-857F-16D103F78F7A}"/>
              </a:ext>
            </a:extLst>
          </p:cNvPr>
          <p:cNvCxnSpPr>
            <a:cxnSpLocks/>
          </p:cNvCxnSpPr>
          <p:nvPr/>
        </p:nvCxnSpPr>
        <p:spPr>
          <a:xfrm flipV="1">
            <a:off x="971600" y="700748"/>
            <a:ext cx="4284476" cy="11088"/>
          </a:xfrm>
          <a:prstGeom prst="line">
            <a:avLst/>
          </a:prstGeom>
          <a:ln w="127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476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IFUREP">
  <a:themeElements>
    <a:clrScheme name="Presentation SIFUR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SIFURE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SIFUR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IFUR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IFUR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IFUR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IFUR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SIFUR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IFUR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IFUR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IFUR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IFUR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IFUR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SIFUR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10365</TotalTime>
  <Words>1384</Words>
  <Application>Microsoft Office PowerPoint</Application>
  <PresentationFormat>Affichage à l'écran (4:3)</PresentationFormat>
  <Paragraphs>261</Paragraphs>
  <Slides>21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Presentation SIFUREP</vt:lpstr>
      <vt:lpstr>Présentation PowerPoint</vt:lpstr>
      <vt:lpstr>Présentation PowerPoint</vt:lpstr>
      <vt:lpstr>Présentation PowerPoint</vt:lpstr>
      <vt:lpstr>Que propose le contrat de DSP SEPF du SIFUREP ?</vt:lpstr>
      <vt:lpstr>Qui peut bénéficier du SEPF SIFUREP ?  </vt:lpstr>
      <vt:lpstr>    Nouveau périmètre du lieu de décès </vt:lpstr>
      <vt:lpstr>Les forfaits</vt:lpstr>
      <vt:lpstr>Présentation PowerPoint</vt:lpstr>
      <vt:lpstr>Présentation PowerPoint</vt:lpstr>
      <vt:lpstr>Les options</vt:lpstr>
      <vt:lpstr>Obsèques des personnes dépourvues de ressources suffisantes</vt:lpstr>
      <vt:lpstr>Présentation PowerPoint</vt:lpstr>
      <vt:lpstr>Obsèques des enfants</vt:lpstr>
      <vt:lpstr>Les nouveautés principales  à retenir de ce nouveau contrat </vt:lpstr>
      <vt:lpstr>Communication aux familles</vt:lpstr>
      <vt:lpstr>Présentation PowerPoint</vt:lpstr>
      <vt:lpstr>Indicateurs clés</vt:lpstr>
      <vt:lpstr>Présentation PowerPoint</vt:lpstr>
      <vt:lpstr>Présentation PowerPoint</vt:lpstr>
      <vt:lpstr>Présentation PowerPoint</vt:lpstr>
      <vt:lpstr>Présentation PowerPoint</vt:lpstr>
    </vt:vector>
  </TitlesOfParts>
  <Company>SIPPEREC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« Les cimetières parisiens dans l’agglomération »</dc:title>
  <dc:creator>CDS</dc:creator>
  <cp:lastModifiedBy>Maria MAURER</cp:lastModifiedBy>
  <cp:revision>578</cp:revision>
  <cp:lastPrinted>2023-02-23T07:17:58Z</cp:lastPrinted>
  <dcterms:created xsi:type="dcterms:W3CDTF">2007-11-14T12:59:37Z</dcterms:created>
  <dcterms:modified xsi:type="dcterms:W3CDTF">2023-12-06T09:53:21Z</dcterms:modified>
</cp:coreProperties>
</file>